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5" r:id="rId2"/>
    <p:sldId id="286" r:id="rId3"/>
    <p:sldId id="287" r:id="rId4"/>
    <p:sldId id="301" r:id="rId5"/>
    <p:sldId id="313" r:id="rId6"/>
    <p:sldId id="302" r:id="rId7"/>
    <p:sldId id="306" r:id="rId8"/>
    <p:sldId id="317" r:id="rId9"/>
    <p:sldId id="335" r:id="rId10"/>
    <p:sldId id="320" r:id="rId11"/>
    <p:sldId id="339" r:id="rId12"/>
    <p:sldId id="336" r:id="rId13"/>
    <p:sldId id="319" r:id="rId14"/>
    <p:sldId id="332" r:id="rId15"/>
    <p:sldId id="300" r:id="rId16"/>
    <p:sldId id="326" r:id="rId17"/>
    <p:sldId id="333" r:id="rId18"/>
    <p:sldId id="334" r:id="rId19"/>
    <p:sldId id="338" r:id="rId20"/>
    <p:sldId id="340" r:id="rId2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5" autoAdjust="0"/>
    <p:restoredTop sz="96357" autoAdjust="0"/>
  </p:normalViewPr>
  <p:slideViewPr>
    <p:cSldViewPr snapToGrid="0">
      <p:cViewPr>
        <p:scale>
          <a:sx n="100" d="100"/>
          <a:sy n="100" d="100"/>
        </p:scale>
        <p:origin x="53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11</c:v>
                </c:pt>
                <c:pt idx="4">
                  <c:v>15</c:v>
                </c:pt>
                <c:pt idx="5">
                  <c:v>33</c:v>
                </c:pt>
                <c:pt idx="6">
                  <c:v>45</c:v>
                </c:pt>
                <c:pt idx="7">
                  <c:v>55</c:v>
                </c:pt>
                <c:pt idx="8">
                  <c:v>99</c:v>
                </c:pt>
                <c:pt idx="9">
                  <c:v>165</c:v>
                </c:pt>
                <c:pt idx="10">
                  <c:v>248</c:v>
                </c:pt>
              </c:numCache>
            </c:num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113.44499999999999</c:v>
                </c:pt>
                <c:pt idx="1">
                  <c:v>104.9255</c:v>
                </c:pt>
                <c:pt idx="2">
                  <c:v>105.72149999999999</c:v>
                </c:pt>
                <c:pt idx="3">
                  <c:v>101.669</c:v>
                </c:pt>
                <c:pt idx="4">
                  <c:v>101.8935</c:v>
                </c:pt>
                <c:pt idx="5">
                  <c:v>103.621</c:v>
                </c:pt>
                <c:pt idx="6">
                  <c:v>107.078</c:v>
                </c:pt>
                <c:pt idx="7">
                  <c:v>109.5585</c:v>
                </c:pt>
                <c:pt idx="8">
                  <c:v>116.77799999999999</c:v>
                </c:pt>
                <c:pt idx="9">
                  <c:v>126.29899999999999</c:v>
                </c:pt>
                <c:pt idx="10">
                  <c:v>136.0325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FF-4BB6-B42A-6F3BBE0C4B9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101446352"/>
        <c:axId val="-1101444720"/>
      </c:lineChart>
      <c:catAx>
        <c:axId val="-1101446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baseline="0">
                    <a:effectLst/>
                  </a:rPr>
                  <a:t>No. of WRP</a:t>
                </a:r>
                <a:endParaRPr lang="en-US" sz="10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01444720"/>
        <c:crosses val="autoZero"/>
        <c:auto val="1"/>
        <c:lblAlgn val="ctr"/>
        <c:lblOffset val="100"/>
        <c:noMultiLvlLbl val="0"/>
      </c:catAx>
      <c:valAx>
        <c:axId val="-11014447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baseline="0">
                    <a:effectLst/>
                  </a:rPr>
                  <a:t>Calculation Time (sec.)</a:t>
                </a:r>
                <a:endParaRPr lang="en-US" sz="10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01446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84EB4-52F1-4F63-9B41-3BB46E75F4CA}" type="datetimeFigureOut">
              <a:rPr lang="en-US" smtClean="0"/>
              <a:t>14-Aug-19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B2CA5-B39C-4EA9-8025-D90357869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7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14-Aug-19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5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14-Aug-19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79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14-Aug-19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11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14-Aug-19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96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14-Aug-19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0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14-Aug-19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5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14-Aug-19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5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14-Aug-19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0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14-Aug-19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27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14-Aug-19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38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14-Aug-19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8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DE9FD-4428-42C3-87AA-C7E248F150F4}" type="datetimeFigureOut">
              <a:rPr lang="en-US" smtClean="0"/>
              <a:t>14-Aug-19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8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e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542" y="347468"/>
            <a:ext cx="5145005" cy="10122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462" y="2877724"/>
            <a:ext cx="10984085" cy="799528"/>
          </a:xfrm>
        </p:spPr>
        <p:txBody>
          <a:bodyPr>
            <a:noAutofit/>
          </a:bodyPr>
          <a:lstStyle/>
          <a:p>
            <a:r>
              <a:rPr lang="en-GB" sz="2800" b="1" dirty="0"/>
              <a:t>Faster Hologram Generation and reconstructed image quality enhancement using Distributed </a:t>
            </a:r>
            <a:r>
              <a:rPr lang="en-GB" sz="2800" b="1" dirty="0" err="1"/>
              <a:t>Wavefront</a:t>
            </a:r>
            <a:r>
              <a:rPr lang="en-GB" sz="2800" b="1" dirty="0"/>
              <a:t> Recording Planes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1069" y="4756714"/>
            <a:ext cx="9678869" cy="1663225"/>
          </a:xfrm>
        </p:spPr>
        <p:txBody>
          <a:bodyPr>
            <a:normAutofit/>
          </a:bodyPr>
          <a:lstStyle/>
          <a:p>
            <a:r>
              <a:rPr lang="en-US" dirty="0"/>
              <a:t>MD SIFATUL ISLAM</a:t>
            </a:r>
          </a:p>
          <a:p>
            <a:r>
              <a:rPr lang="en-US" dirty="0"/>
              <a:t>Masters student, </a:t>
            </a:r>
            <a:r>
              <a:rPr lang="en-US" dirty="0" err="1"/>
              <a:t>Chungbuk</a:t>
            </a:r>
            <a:r>
              <a:rPr lang="en-US" dirty="0"/>
              <a:t> National University</a:t>
            </a:r>
          </a:p>
          <a:p>
            <a:r>
              <a:rPr lang="en-US" dirty="0"/>
              <a:t>Email : sifatul@osp.chungbuk.ac.kr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2" y="380142"/>
            <a:ext cx="1878467" cy="187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8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A6D7314-B124-49CF-BEBE-6CB04312E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359268"/>
              </p:ext>
            </p:extLst>
          </p:nvPr>
        </p:nvGraphicFramePr>
        <p:xfrm>
          <a:off x="6764416" y="478745"/>
          <a:ext cx="3814102" cy="415580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38013">
                  <a:extLst>
                    <a:ext uri="{9D8B030D-6E8A-4147-A177-3AD203B41FA5}">
                      <a16:colId xmlns:a16="http://schemas.microsoft.com/office/drawing/2014/main" val="1797161787"/>
                    </a:ext>
                  </a:extLst>
                </a:gridCol>
                <a:gridCol w="1283516">
                  <a:extLst>
                    <a:ext uri="{9D8B030D-6E8A-4147-A177-3AD203B41FA5}">
                      <a16:colId xmlns:a16="http://schemas.microsoft.com/office/drawing/2014/main" val="1368802774"/>
                    </a:ext>
                  </a:extLst>
                </a:gridCol>
                <a:gridCol w="1392573">
                  <a:extLst>
                    <a:ext uri="{9D8B030D-6E8A-4147-A177-3AD203B41FA5}">
                      <a16:colId xmlns:a16="http://schemas.microsoft.com/office/drawing/2014/main" val="3460822266"/>
                    </a:ext>
                  </a:extLst>
                </a:gridCol>
              </a:tblGrid>
              <a:tr h="362321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Three objects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Calculation time(sec.)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extLst>
                  <a:ext uri="{0D108BD9-81ED-4DB2-BD59-A6C34878D82A}">
                    <a16:rowId xmlns:a16="http://schemas.microsoft.com/office/drawing/2014/main" val="1264317395"/>
                  </a:ext>
                </a:extLst>
              </a:tr>
              <a:tr h="362321">
                <a:tc rowSpan="6">
                  <a:txBody>
                    <a:bodyPr/>
                    <a:lstStyle/>
                    <a:p>
                      <a:r>
                        <a:rPr lang="en-US" sz="1200" dirty="0"/>
                        <a:t>Conventional Method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 WRPs∕color × 3 color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243.406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00" marR="11100" marT="11100" marB="0" anchor="ctr"/>
                </a:tc>
                <a:extLst>
                  <a:ext uri="{0D108BD9-81ED-4DB2-BD59-A6C34878D82A}">
                    <a16:rowId xmlns:a16="http://schemas.microsoft.com/office/drawing/2014/main" val="1065800644"/>
                  </a:ext>
                </a:extLst>
              </a:tr>
              <a:tr h="362321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 WRPs∕color × 3 color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242.114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00" marR="11100" marT="11100" marB="0" anchor="ctr"/>
                </a:tc>
                <a:extLst>
                  <a:ext uri="{0D108BD9-81ED-4DB2-BD59-A6C34878D82A}">
                    <a16:rowId xmlns:a16="http://schemas.microsoft.com/office/drawing/2014/main" val="3347541263"/>
                  </a:ext>
                </a:extLst>
              </a:tr>
              <a:tr h="362321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 </a:t>
                      </a:r>
                      <a:r>
                        <a:rPr lang="en-US" sz="1200" dirty="0" err="1"/>
                        <a:t>WRPs∕color</a:t>
                      </a:r>
                      <a:r>
                        <a:rPr lang="en-US" sz="1200" dirty="0"/>
                        <a:t> × 3 color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241.613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00" marR="11100" marT="11100" marB="0" anchor="ctr"/>
                </a:tc>
                <a:extLst>
                  <a:ext uri="{0D108BD9-81ED-4DB2-BD59-A6C34878D82A}">
                    <a16:rowId xmlns:a16="http://schemas.microsoft.com/office/drawing/2014/main" val="1804782644"/>
                  </a:ext>
                </a:extLst>
              </a:tr>
              <a:tr h="362321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16 WRPs∕color × 3 color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248.276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00" marR="11100" marT="11100" marB="0" anchor="ctr"/>
                </a:tc>
                <a:extLst>
                  <a:ext uri="{0D108BD9-81ED-4DB2-BD59-A6C34878D82A}">
                    <a16:rowId xmlns:a16="http://schemas.microsoft.com/office/drawing/2014/main" val="2192825065"/>
                  </a:ext>
                </a:extLst>
              </a:tr>
              <a:tr h="362321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32 WRPs∕color × 3 color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254.84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00" marR="11100" marT="11100" marB="0" anchor="ctr"/>
                </a:tc>
                <a:extLst>
                  <a:ext uri="{0D108BD9-81ED-4DB2-BD59-A6C34878D82A}">
                    <a16:rowId xmlns:a16="http://schemas.microsoft.com/office/drawing/2014/main" val="2805078242"/>
                  </a:ext>
                </a:extLst>
              </a:tr>
              <a:tr h="362321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64 WRPs∕color × 3 color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269.456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00" marR="11100" marT="11100" marB="0" anchor="ctr"/>
                </a:tc>
                <a:extLst>
                  <a:ext uri="{0D108BD9-81ED-4DB2-BD59-A6C34878D82A}">
                    <a16:rowId xmlns:a16="http://schemas.microsoft.com/office/drawing/2014/main" val="583087491"/>
                  </a:ext>
                </a:extLst>
              </a:tr>
              <a:tr h="788580">
                <a:tc>
                  <a:txBody>
                    <a:bodyPr/>
                    <a:lstStyle/>
                    <a:p>
                      <a:r>
                        <a:rPr lang="en-US" sz="1200"/>
                        <a:t>Proposed method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 WRPs (Red)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 WRPS(Green)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 WRPS (blue)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164.586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6720796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14F11262-2348-40EF-A613-681E13CF153D}"/>
              </a:ext>
            </a:extLst>
          </p:cNvPr>
          <p:cNvGrpSpPr/>
          <p:nvPr/>
        </p:nvGrpSpPr>
        <p:grpSpPr>
          <a:xfrm>
            <a:off x="345198" y="401053"/>
            <a:ext cx="5952372" cy="5012844"/>
            <a:chOff x="345198" y="401053"/>
            <a:chExt cx="5952372" cy="50128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FBD2B8-02DA-4966-9E71-A3903270B105}"/>
                </a:ext>
              </a:extLst>
            </p:cNvPr>
            <p:cNvSpPr txBox="1"/>
            <p:nvPr/>
          </p:nvSpPr>
          <p:spPr>
            <a:xfrm>
              <a:off x="351730" y="5136898"/>
              <a:ext cx="2845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 Conventional M-WRP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88C993-886F-49DD-AE24-346CCAD980D2}"/>
                </a:ext>
              </a:extLst>
            </p:cNvPr>
            <p:cNvSpPr txBox="1"/>
            <p:nvPr/>
          </p:nvSpPr>
          <p:spPr>
            <a:xfrm>
              <a:off x="3422009" y="5136897"/>
              <a:ext cx="2875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b) Proposed M-WRP</a:t>
              </a:r>
            </a:p>
          </p:txBody>
        </p:sp>
        <p:pic>
          <p:nvPicPr>
            <p:cNvPr id="16" name="Picture 15" descr="A blurry image in a dark room&#10;&#10;Description automatically generated">
              <a:extLst>
                <a:ext uri="{FF2B5EF4-FFF2-40B4-BE49-F238E27FC236}">
                  <a16:creationId xmlns:a16="http://schemas.microsoft.com/office/drawing/2014/main" id="{9B5D2DCA-25FC-44F7-B50E-358CF2263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46618" y="1241047"/>
              <a:ext cx="1490586" cy="2880360"/>
            </a:xfrm>
            <a:prstGeom prst="rect">
              <a:avLst/>
            </a:prstGeom>
          </p:spPr>
        </p:pic>
        <p:pic>
          <p:nvPicPr>
            <p:cNvPr id="17" name="Picture 16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E5E8BCF5-1D97-4CAE-977C-4502D39F6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40085" y="2784550"/>
              <a:ext cx="1490586" cy="2880360"/>
            </a:xfrm>
            <a:prstGeom prst="rect">
              <a:avLst/>
            </a:prstGeom>
          </p:spPr>
        </p:pic>
        <p:pic>
          <p:nvPicPr>
            <p:cNvPr id="18" name="Picture 17" descr="A blurry image of a red light&#10;&#10;Description automatically generated">
              <a:extLst>
                <a:ext uri="{FF2B5EF4-FFF2-40B4-BE49-F238E27FC236}">
                  <a16:creationId xmlns:a16="http://schemas.microsoft.com/office/drawing/2014/main" id="{28D78FFD-EFFB-4273-829E-7483A0989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46618" y="-290513"/>
              <a:ext cx="1490586" cy="2880361"/>
            </a:xfrm>
            <a:prstGeom prst="rect">
              <a:avLst/>
            </a:prstGeom>
          </p:spPr>
        </p:pic>
        <p:pic>
          <p:nvPicPr>
            <p:cNvPr id="7" name="Picture 6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4AD217D3-D79F-4472-A5ED-984DF683D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116211" y="2775711"/>
              <a:ext cx="1487158" cy="2875560"/>
            </a:xfrm>
            <a:prstGeom prst="rect">
              <a:avLst/>
            </a:prstGeom>
          </p:spPr>
        </p:pic>
        <p:pic>
          <p:nvPicPr>
            <p:cNvPr id="10" name="Picture 9" descr="A close up of a red light in a dark room&#10;&#10;Description automatically generated">
              <a:extLst>
                <a:ext uri="{FF2B5EF4-FFF2-40B4-BE49-F238E27FC236}">
                  <a16:creationId xmlns:a16="http://schemas.microsoft.com/office/drawing/2014/main" id="{351A783E-64B1-4DBB-A6AA-6E7724D26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116211" y="-293149"/>
              <a:ext cx="1487158" cy="2875561"/>
            </a:xfrm>
            <a:prstGeom prst="rect">
              <a:avLst/>
            </a:prstGeom>
          </p:spPr>
        </p:pic>
        <p:pic>
          <p:nvPicPr>
            <p:cNvPr id="20" name="Picture 19" descr="A blurry image of a red light&#10;&#10;Description automatically generated">
              <a:extLst>
                <a:ext uri="{FF2B5EF4-FFF2-40B4-BE49-F238E27FC236}">
                  <a16:creationId xmlns:a16="http://schemas.microsoft.com/office/drawing/2014/main" id="{5007E7DF-4407-4DA5-AE27-7423B8BF7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116210" y="1226110"/>
              <a:ext cx="1487159" cy="287556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283380A-476F-4218-9492-4B5DE72C44D3}"/>
              </a:ext>
            </a:extLst>
          </p:cNvPr>
          <p:cNvSpPr txBox="1"/>
          <p:nvPr/>
        </p:nvSpPr>
        <p:spPr>
          <a:xfrm>
            <a:off x="5010542" y="6224831"/>
            <a:ext cx="5980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5 : Reconstructed image for ‘three object’ using a) conventional M-WRP b) Proposed M-WRP method</a:t>
            </a:r>
          </a:p>
        </p:txBody>
      </p:sp>
    </p:spTree>
    <p:extLst>
      <p:ext uri="{BB962C8B-B14F-4D97-AF65-F5344CB8AC3E}">
        <p14:creationId xmlns:p14="http://schemas.microsoft.com/office/powerpoint/2010/main" val="4235774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A6D7314-B124-49CF-BEBE-6CB04312EACA}"/>
              </a:ext>
            </a:extLst>
          </p:cNvPr>
          <p:cNvGraphicFramePr>
            <a:graphicFrameLocks noGrp="1"/>
          </p:cNvGraphicFramePr>
          <p:nvPr/>
        </p:nvGraphicFramePr>
        <p:xfrm>
          <a:off x="6764416" y="478745"/>
          <a:ext cx="3814102" cy="415580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38013">
                  <a:extLst>
                    <a:ext uri="{9D8B030D-6E8A-4147-A177-3AD203B41FA5}">
                      <a16:colId xmlns:a16="http://schemas.microsoft.com/office/drawing/2014/main" val="1797161787"/>
                    </a:ext>
                  </a:extLst>
                </a:gridCol>
                <a:gridCol w="1283516">
                  <a:extLst>
                    <a:ext uri="{9D8B030D-6E8A-4147-A177-3AD203B41FA5}">
                      <a16:colId xmlns:a16="http://schemas.microsoft.com/office/drawing/2014/main" val="1368802774"/>
                    </a:ext>
                  </a:extLst>
                </a:gridCol>
                <a:gridCol w="1392573">
                  <a:extLst>
                    <a:ext uri="{9D8B030D-6E8A-4147-A177-3AD203B41FA5}">
                      <a16:colId xmlns:a16="http://schemas.microsoft.com/office/drawing/2014/main" val="3460822266"/>
                    </a:ext>
                  </a:extLst>
                </a:gridCol>
              </a:tblGrid>
              <a:tr h="362321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Three objects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Calculation time(sec.)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extLst>
                  <a:ext uri="{0D108BD9-81ED-4DB2-BD59-A6C34878D82A}">
                    <a16:rowId xmlns:a16="http://schemas.microsoft.com/office/drawing/2014/main" val="1264317395"/>
                  </a:ext>
                </a:extLst>
              </a:tr>
              <a:tr h="362321">
                <a:tc rowSpan="6">
                  <a:txBody>
                    <a:bodyPr/>
                    <a:lstStyle/>
                    <a:p>
                      <a:r>
                        <a:rPr lang="en-US" sz="1200" dirty="0"/>
                        <a:t>Conventional Method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 WRPs∕color × 3 color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243.406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00" marR="11100" marT="11100" marB="0" anchor="ctr"/>
                </a:tc>
                <a:extLst>
                  <a:ext uri="{0D108BD9-81ED-4DB2-BD59-A6C34878D82A}">
                    <a16:rowId xmlns:a16="http://schemas.microsoft.com/office/drawing/2014/main" val="1065800644"/>
                  </a:ext>
                </a:extLst>
              </a:tr>
              <a:tr h="362321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 WRPs∕color × 3 color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242.114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00" marR="11100" marT="11100" marB="0" anchor="ctr"/>
                </a:tc>
                <a:extLst>
                  <a:ext uri="{0D108BD9-81ED-4DB2-BD59-A6C34878D82A}">
                    <a16:rowId xmlns:a16="http://schemas.microsoft.com/office/drawing/2014/main" val="3347541263"/>
                  </a:ext>
                </a:extLst>
              </a:tr>
              <a:tr h="362321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 </a:t>
                      </a:r>
                      <a:r>
                        <a:rPr lang="en-US" sz="1200" dirty="0" err="1"/>
                        <a:t>WRPs∕color</a:t>
                      </a:r>
                      <a:r>
                        <a:rPr lang="en-US" sz="1200" dirty="0"/>
                        <a:t> × 3 color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241.613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00" marR="11100" marT="11100" marB="0" anchor="ctr"/>
                </a:tc>
                <a:extLst>
                  <a:ext uri="{0D108BD9-81ED-4DB2-BD59-A6C34878D82A}">
                    <a16:rowId xmlns:a16="http://schemas.microsoft.com/office/drawing/2014/main" val="1804782644"/>
                  </a:ext>
                </a:extLst>
              </a:tr>
              <a:tr h="362321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16 WRPs∕color × 3 color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248.276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00" marR="11100" marT="11100" marB="0" anchor="ctr"/>
                </a:tc>
                <a:extLst>
                  <a:ext uri="{0D108BD9-81ED-4DB2-BD59-A6C34878D82A}">
                    <a16:rowId xmlns:a16="http://schemas.microsoft.com/office/drawing/2014/main" val="2192825065"/>
                  </a:ext>
                </a:extLst>
              </a:tr>
              <a:tr h="362321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32 WRPs∕color × 3 color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254.84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00" marR="11100" marT="11100" marB="0" anchor="ctr"/>
                </a:tc>
                <a:extLst>
                  <a:ext uri="{0D108BD9-81ED-4DB2-BD59-A6C34878D82A}">
                    <a16:rowId xmlns:a16="http://schemas.microsoft.com/office/drawing/2014/main" val="2805078242"/>
                  </a:ext>
                </a:extLst>
              </a:tr>
              <a:tr h="362321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64 WRPs∕color × 3 color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269.456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00" marR="11100" marT="11100" marB="0" anchor="ctr"/>
                </a:tc>
                <a:extLst>
                  <a:ext uri="{0D108BD9-81ED-4DB2-BD59-A6C34878D82A}">
                    <a16:rowId xmlns:a16="http://schemas.microsoft.com/office/drawing/2014/main" val="583087491"/>
                  </a:ext>
                </a:extLst>
              </a:tr>
              <a:tr h="788580">
                <a:tc>
                  <a:txBody>
                    <a:bodyPr/>
                    <a:lstStyle/>
                    <a:p>
                      <a:r>
                        <a:rPr lang="en-US" sz="1200"/>
                        <a:t>Proposed method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 WRPs (Red)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 WRPS(Green)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 WRPS (blue)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164.586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672079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283380A-476F-4218-9492-4B5DE72C44D3}"/>
              </a:ext>
            </a:extLst>
          </p:cNvPr>
          <p:cNvSpPr txBox="1"/>
          <p:nvPr/>
        </p:nvSpPr>
        <p:spPr>
          <a:xfrm>
            <a:off x="5010542" y="6224831"/>
            <a:ext cx="5980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5 : Reconstructed image for ‘three object’ using a) conventional M-WRP b) Proposed M-WRP method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C494E9-5585-48D4-B1D8-DD110B184C06}"/>
              </a:ext>
            </a:extLst>
          </p:cNvPr>
          <p:cNvGrpSpPr/>
          <p:nvPr/>
        </p:nvGrpSpPr>
        <p:grpSpPr>
          <a:xfrm>
            <a:off x="345198" y="401053"/>
            <a:ext cx="5952372" cy="5012844"/>
            <a:chOff x="345198" y="401053"/>
            <a:chExt cx="5952372" cy="50128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FBD2B8-02DA-4966-9E71-A3903270B105}"/>
                </a:ext>
              </a:extLst>
            </p:cNvPr>
            <p:cNvSpPr txBox="1"/>
            <p:nvPr/>
          </p:nvSpPr>
          <p:spPr>
            <a:xfrm>
              <a:off x="351730" y="5136898"/>
              <a:ext cx="2845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 Conventional M-WRP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88C993-886F-49DD-AE24-346CCAD980D2}"/>
                </a:ext>
              </a:extLst>
            </p:cNvPr>
            <p:cNvSpPr txBox="1"/>
            <p:nvPr/>
          </p:nvSpPr>
          <p:spPr>
            <a:xfrm>
              <a:off x="3422009" y="5136897"/>
              <a:ext cx="2875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) MLDR 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</a:t>
              </a:r>
            </a:p>
          </p:txBody>
        </p:sp>
        <p:pic>
          <p:nvPicPr>
            <p:cNvPr id="16" name="Picture 15" descr="A blurry image in a dark room&#10;&#10;Description automatically generated">
              <a:extLst>
                <a:ext uri="{FF2B5EF4-FFF2-40B4-BE49-F238E27FC236}">
                  <a16:creationId xmlns:a16="http://schemas.microsoft.com/office/drawing/2014/main" id="{9B5D2DCA-25FC-44F7-B50E-358CF2263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46618" y="1241047"/>
              <a:ext cx="1490586" cy="2880360"/>
            </a:xfrm>
            <a:prstGeom prst="rect">
              <a:avLst/>
            </a:prstGeom>
          </p:spPr>
        </p:pic>
        <p:pic>
          <p:nvPicPr>
            <p:cNvPr id="17" name="Picture 16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E5E8BCF5-1D97-4CAE-977C-4502D39F6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40085" y="2784550"/>
              <a:ext cx="1490586" cy="2880360"/>
            </a:xfrm>
            <a:prstGeom prst="rect">
              <a:avLst/>
            </a:prstGeom>
          </p:spPr>
        </p:pic>
        <p:pic>
          <p:nvPicPr>
            <p:cNvPr id="18" name="Picture 17" descr="A blurry image of a red light&#10;&#10;Description automatically generated">
              <a:extLst>
                <a:ext uri="{FF2B5EF4-FFF2-40B4-BE49-F238E27FC236}">
                  <a16:creationId xmlns:a16="http://schemas.microsoft.com/office/drawing/2014/main" id="{28D78FFD-EFFB-4273-829E-7483A0989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46618" y="-290513"/>
              <a:ext cx="1490586" cy="2880361"/>
            </a:xfrm>
            <a:prstGeom prst="rect">
              <a:avLst/>
            </a:prstGeom>
          </p:spPr>
        </p:pic>
        <p:pic>
          <p:nvPicPr>
            <p:cNvPr id="7" name="Picture 6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4AD217D3-D79F-4472-A5ED-984DF683D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116211" y="2775711"/>
              <a:ext cx="1487158" cy="2875560"/>
            </a:xfrm>
            <a:prstGeom prst="rect">
              <a:avLst/>
            </a:prstGeom>
          </p:spPr>
        </p:pic>
        <p:pic>
          <p:nvPicPr>
            <p:cNvPr id="10" name="Picture 9" descr="A close up of a red light in a dark room&#10;&#10;Description automatically generated">
              <a:extLst>
                <a:ext uri="{FF2B5EF4-FFF2-40B4-BE49-F238E27FC236}">
                  <a16:creationId xmlns:a16="http://schemas.microsoft.com/office/drawing/2014/main" id="{351A783E-64B1-4DBB-A6AA-6E7724D26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116211" y="-293149"/>
              <a:ext cx="1487158" cy="2875561"/>
            </a:xfrm>
            <a:prstGeom prst="rect">
              <a:avLst/>
            </a:prstGeom>
          </p:spPr>
        </p:pic>
        <p:pic>
          <p:nvPicPr>
            <p:cNvPr id="20" name="Picture 19" descr="A blurry image of a red light&#10;&#10;Description automatically generated">
              <a:extLst>
                <a:ext uri="{FF2B5EF4-FFF2-40B4-BE49-F238E27FC236}">
                  <a16:creationId xmlns:a16="http://schemas.microsoft.com/office/drawing/2014/main" id="{5007E7DF-4407-4DA5-AE27-7423B8BF7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116210" y="1226110"/>
              <a:ext cx="1487159" cy="2875561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3E08364-12C7-44EF-AD43-2B5E9A28962F}"/>
                </a:ext>
              </a:extLst>
            </p:cNvPr>
            <p:cNvSpPr/>
            <p:nvPr/>
          </p:nvSpPr>
          <p:spPr>
            <a:xfrm>
              <a:off x="1341120" y="653143"/>
              <a:ext cx="853440" cy="1229873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2268033-842E-4351-96E2-4DC99CD80E84}"/>
                </a:ext>
              </a:extLst>
            </p:cNvPr>
            <p:cNvSpPr/>
            <p:nvPr/>
          </p:nvSpPr>
          <p:spPr>
            <a:xfrm>
              <a:off x="4397828" y="678677"/>
              <a:ext cx="853845" cy="1177847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789C037-C72E-49D7-9023-B4EA2E28F08B}"/>
                </a:ext>
              </a:extLst>
            </p:cNvPr>
            <p:cNvSpPr/>
            <p:nvPr/>
          </p:nvSpPr>
          <p:spPr>
            <a:xfrm>
              <a:off x="627017" y="2351314"/>
              <a:ext cx="801189" cy="961248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9F23E87-1733-4E09-9DCF-724FB07D08A7}"/>
                </a:ext>
              </a:extLst>
            </p:cNvPr>
            <p:cNvSpPr/>
            <p:nvPr/>
          </p:nvSpPr>
          <p:spPr>
            <a:xfrm>
              <a:off x="3720709" y="2328836"/>
              <a:ext cx="801189" cy="961248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C135B21-1A29-4107-AA12-E4E21FA90314}"/>
                </a:ext>
              </a:extLst>
            </p:cNvPr>
            <p:cNvSpPr/>
            <p:nvPr/>
          </p:nvSpPr>
          <p:spPr>
            <a:xfrm>
              <a:off x="5251673" y="3479437"/>
              <a:ext cx="591778" cy="596174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B751B4B-C125-4FBD-BD84-19AC0F7A726D}"/>
                </a:ext>
              </a:extLst>
            </p:cNvPr>
            <p:cNvSpPr/>
            <p:nvPr/>
          </p:nvSpPr>
          <p:spPr>
            <a:xfrm>
              <a:off x="2152506" y="3509021"/>
              <a:ext cx="591778" cy="596174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0250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283380A-476F-4218-9492-4B5DE72C44D3}"/>
              </a:ext>
            </a:extLst>
          </p:cNvPr>
          <p:cNvSpPr txBox="1"/>
          <p:nvPr/>
        </p:nvSpPr>
        <p:spPr>
          <a:xfrm>
            <a:off x="5010542" y="6224831"/>
            <a:ext cx="5980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5 : Reconstructed image for ‘three object’ using a) conventional M-WRP b) Proposed M-WRP method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29594E-1260-46D5-8B10-4007417B842C}"/>
              </a:ext>
            </a:extLst>
          </p:cNvPr>
          <p:cNvGrpSpPr/>
          <p:nvPr/>
        </p:nvGrpSpPr>
        <p:grpSpPr>
          <a:xfrm>
            <a:off x="798044" y="392344"/>
            <a:ext cx="5952372" cy="5012844"/>
            <a:chOff x="345198" y="401053"/>
            <a:chExt cx="5952372" cy="50128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FBD2B8-02DA-4966-9E71-A3903270B105}"/>
                </a:ext>
              </a:extLst>
            </p:cNvPr>
            <p:cNvSpPr txBox="1"/>
            <p:nvPr/>
          </p:nvSpPr>
          <p:spPr>
            <a:xfrm>
              <a:off x="351730" y="5136898"/>
              <a:ext cx="2845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 Conventional M-WRP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88C993-886F-49DD-AE24-346CCAD980D2}"/>
                </a:ext>
              </a:extLst>
            </p:cNvPr>
            <p:cNvSpPr txBox="1"/>
            <p:nvPr/>
          </p:nvSpPr>
          <p:spPr>
            <a:xfrm>
              <a:off x="3422009" y="5136897"/>
              <a:ext cx="2875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b) Proposed M-WRP</a:t>
              </a:r>
            </a:p>
          </p:txBody>
        </p:sp>
        <p:pic>
          <p:nvPicPr>
            <p:cNvPr id="16" name="Picture 15" descr="A blurry image in a dark room&#10;&#10;Description automatically generated">
              <a:extLst>
                <a:ext uri="{FF2B5EF4-FFF2-40B4-BE49-F238E27FC236}">
                  <a16:creationId xmlns:a16="http://schemas.microsoft.com/office/drawing/2014/main" id="{9B5D2DCA-25FC-44F7-B50E-358CF2263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46617" y="1241046"/>
              <a:ext cx="1490587" cy="2880361"/>
            </a:xfrm>
            <a:prstGeom prst="rect">
              <a:avLst/>
            </a:prstGeom>
          </p:spPr>
        </p:pic>
        <p:pic>
          <p:nvPicPr>
            <p:cNvPr id="17" name="Picture 16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E5E8BCF5-1D97-4CAE-977C-4502D39F6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40085" y="2784550"/>
              <a:ext cx="1490586" cy="2880360"/>
            </a:xfrm>
            <a:prstGeom prst="rect">
              <a:avLst/>
            </a:prstGeom>
          </p:spPr>
        </p:pic>
        <p:pic>
          <p:nvPicPr>
            <p:cNvPr id="18" name="Picture 17" descr="A blurry image of a red light&#10;&#10;Description automatically generated">
              <a:extLst>
                <a:ext uri="{FF2B5EF4-FFF2-40B4-BE49-F238E27FC236}">
                  <a16:creationId xmlns:a16="http://schemas.microsoft.com/office/drawing/2014/main" id="{28D78FFD-EFFB-4273-829E-7483A0989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46618" y="-290513"/>
              <a:ext cx="1490586" cy="2880361"/>
            </a:xfrm>
            <a:prstGeom prst="rect">
              <a:avLst/>
            </a:prstGeom>
          </p:spPr>
        </p:pic>
        <p:pic>
          <p:nvPicPr>
            <p:cNvPr id="7" name="Picture 6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4AD217D3-D79F-4472-A5ED-984DF683D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116211" y="2780474"/>
              <a:ext cx="1487158" cy="2875560"/>
            </a:xfrm>
            <a:prstGeom prst="rect">
              <a:avLst/>
            </a:prstGeom>
          </p:spPr>
        </p:pic>
        <p:pic>
          <p:nvPicPr>
            <p:cNvPr id="10" name="Picture 9" descr="A close up of a red light in a dark room&#10;&#10;Description automatically generated">
              <a:extLst>
                <a:ext uri="{FF2B5EF4-FFF2-40B4-BE49-F238E27FC236}">
                  <a16:creationId xmlns:a16="http://schemas.microsoft.com/office/drawing/2014/main" id="{351A783E-64B1-4DBB-A6AA-6E7724D26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116211" y="-293149"/>
              <a:ext cx="1487158" cy="2875561"/>
            </a:xfrm>
            <a:prstGeom prst="rect">
              <a:avLst/>
            </a:prstGeom>
          </p:spPr>
        </p:pic>
        <p:pic>
          <p:nvPicPr>
            <p:cNvPr id="20" name="Picture 19" descr="A blurry image of a red light&#10;&#10;Description automatically generated">
              <a:extLst>
                <a:ext uri="{FF2B5EF4-FFF2-40B4-BE49-F238E27FC236}">
                  <a16:creationId xmlns:a16="http://schemas.microsoft.com/office/drawing/2014/main" id="{5007E7DF-4407-4DA5-AE27-7423B8BF7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116212" y="1226110"/>
              <a:ext cx="1487158" cy="2875559"/>
            </a:xfrm>
            <a:prstGeom prst="rect">
              <a:avLst/>
            </a:prstGeom>
          </p:spPr>
        </p:pic>
        <p:pic>
          <p:nvPicPr>
            <p:cNvPr id="13" name="Picture 12" descr="A blurry image of a red light&#10;&#10;Description automatically generated">
              <a:extLst>
                <a:ext uri="{FF2B5EF4-FFF2-40B4-BE49-F238E27FC236}">
                  <a16:creationId xmlns:a16="http://schemas.microsoft.com/office/drawing/2014/main" id="{4F5D5FC5-2BE3-42D2-8EAB-440EED85C1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90" t="36565" r="54584" b="41775"/>
            <a:stretch/>
          </p:blipFill>
          <p:spPr>
            <a:xfrm rot="16200000">
              <a:off x="2499645" y="1157101"/>
              <a:ext cx="513795" cy="9380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9" name="Picture 18" descr="A close up of a red light in a dark room&#10;&#10;Description automatically generated">
              <a:extLst>
                <a:ext uri="{FF2B5EF4-FFF2-40B4-BE49-F238E27FC236}">
                  <a16:creationId xmlns:a16="http://schemas.microsoft.com/office/drawing/2014/main" id="{AD135512-4B23-47AB-9B45-1299E2388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70" t="36183" r="54451" b="42120"/>
            <a:stretch/>
          </p:blipFill>
          <p:spPr>
            <a:xfrm rot="16200000">
              <a:off x="5554779" y="1140225"/>
              <a:ext cx="525741" cy="95983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21" name="Picture 20" descr="A blurry image in a dark room&#10;&#10;Description automatically generated">
              <a:extLst>
                <a:ext uri="{FF2B5EF4-FFF2-40B4-BE49-F238E27FC236}">
                  <a16:creationId xmlns:a16="http://schemas.microsoft.com/office/drawing/2014/main" id="{2DACE243-EFA0-4A4F-B94B-60DED3616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6" t="14658" r="42656" b="62608"/>
            <a:stretch/>
          </p:blipFill>
          <p:spPr>
            <a:xfrm rot="16200000">
              <a:off x="2417712" y="2618670"/>
              <a:ext cx="617236" cy="99845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22" name="Picture 21" descr="A blurry image of a red light&#10;&#10;Description automatically generated">
              <a:extLst>
                <a:ext uri="{FF2B5EF4-FFF2-40B4-BE49-F238E27FC236}">
                  <a16:creationId xmlns:a16="http://schemas.microsoft.com/office/drawing/2014/main" id="{C582C25E-1ECC-40E8-B21F-DDEFE0A62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75" t="13327" r="43805" b="63900"/>
            <a:stretch/>
          </p:blipFill>
          <p:spPr>
            <a:xfrm rot="16200000">
              <a:off x="5520969" y="2626045"/>
              <a:ext cx="593361" cy="95983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23" name="Picture 22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7F2DEC10-17A1-4D6B-8EA0-C03C438B8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340" t="64570" r="9077" b="23615"/>
            <a:stretch/>
          </p:blipFill>
          <p:spPr>
            <a:xfrm rot="16200000">
              <a:off x="2511634" y="4247908"/>
              <a:ext cx="640691" cy="78715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24" name="Picture 23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62D8D72A-6320-4574-B04A-861874FACC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55" t="64511" r="10219" b="23654"/>
            <a:stretch/>
          </p:blipFill>
          <p:spPr>
            <a:xfrm rot="16200000">
              <a:off x="5595832" y="4253605"/>
              <a:ext cx="624059" cy="76671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98089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8A308F6-05C5-42BE-A0EB-FD748DF1A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031363"/>
              </p:ext>
            </p:extLst>
          </p:nvPr>
        </p:nvGraphicFramePr>
        <p:xfrm>
          <a:off x="7152605" y="923026"/>
          <a:ext cx="4639704" cy="510485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84348">
                  <a:extLst>
                    <a:ext uri="{9D8B030D-6E8A-4147-A177-3AD203B41FA5}">
                      <a16:colId xmlns:a16="http://schemas.microsoft.com/office/drawing/2014/main" val="1797161787"/>
                    </a:ext>
                  </a:extLst>
                </a:gridCol>
                <a:gridCol w="1561346">
                  <a:extLst>
                    <a:ext uri="{9D8B030D-6E8A-4147-A177-3AD203B41FA5}">
                      <a16:colId xmlns:a16="http://schemas.microsoft.com/office/drawing/2014/main" val="1368802774"/>
                    </a:ext>
                  </a:extLst>
                </a:gridCol>
                <a:gridCol w="1694010">
                  <a:extLst>
                    <a:ext uri="{9D8B030D-6E8A-4147-A177-3AD203B41FA5}">
                      <a16:colId xmlns:a16="http://schemas.microsoft.com/office/drawing/2014/main" val="3460822266"/>
                    </a:ext>
                  </a:extLst>
                </a:gridCol>
              </a:tblGrid>
              <a:tr h="588215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Three objects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Calculation time(sec.)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extLst>
                  <a:ext uri="{0D108BD9-81ED-4DB2-BD59-A6C34878D82A}">
                    <a16:rowId xmlns:a16="http://schemas.microsoft.com/office/drawing/2014/main" val="1264317395"/>
                  </a:ext>
                </a:extLst>
              </a:tr>
              <a:tr h="520976">
                <a:tc rowSpan="6">
                  <a:txBody>
                    <a:bodyPr/>
                    <a:lstStyle/>
                    <a:p>
                      <a:r>
                        <a:rPr lang="en-US" sz="1200" dirty="0"/>
                        <a:t>Conventional Method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 WRPs∕color × 3 color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259.42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5800644"/>
                  </a:ext>
                </a:extLst>
              </a:tr>
              <a:tr h="520976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 WRPs∕color × 3 color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183.144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7541263"/>
                  </a:ext>
                </a:extLst>
              </a:tr>
              <a:tr h="520976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 </a:t>
                      </a:r>
                      <a:r>
                        <a:rPr lang="en-US" sz="1200" dirty="0" err="1"/>
                        <a:t>WRPs∕color</a:t>
                      </a:r>
                      <a:r>
                        <a:rPr lang="en-US" sz="1200" dirty="0"/>
                        <a:t> × 3 color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149.627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4782644"/>
                  </a:ext>
                </a:extLst>
              </a:tr>
              <a:tr h="520976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16 WRPs∕color × 3 color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144.432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2825065"/>
                  </a:ext>
                </a:extLst>
              </a:tr>
              <a:tr h="520976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32 </a:t>
                      </a:r>
                      <a:r>
                        <a:rPr lang="en-US" sz="1200" dirty="0" err="1"/>
                        <a:t>WRPs∕color</a:t>
                      </a:r>
                      <a:r>
                        <a:rPr lang="en-US" sz="1200" dirty="0"/>
                        <a:t> × 3 color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144.638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5078242"/>
                  </a:ext>
                </a:extLst>
              </a:tr>
              <a:tr h="520976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64 </a:t>
                      </a:r>
                      <a:r>
                        <a:rPr lang="en-US" sz="1200" dirty="0" err="1"/>
                        <a:t>WRPs∕color</a:t>
                      </a:r>
                      <a:r>
                        <a:rPr lang="en-US" sz="1200" dirty="0"/>
                        <a:t> × 3 color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152.573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3087491"/>
                  </a:ext>
                </a:extLst>
              </a:tr>
              <a:tr h="520976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128 </a:t>
                      </a:r>
                      <a:r>
                        <a:rPr lang="en-US" sz="1200" dirty="0" err="1"/>
                        <a:t>WRPs∕color</a:t>
                      </a:r>
                      <a:r>
                        <a:rPr lang="en-US" sz="1200" dirty="0"/>
                        <a:t> × 3 color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161.668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1520201"/>
                  </a:ext>
                </a:extLst>
              </a:tr>
              <a:tr h="869808">
                <a:tc>
                  <a:txBody>
                    <a:bodyPr/>
                    <a:lstStyle/>
                    <a:p>
                      <a:r>
                        <a:rPr lang="en-US" sz="1200"/>
                        <a:t>Proposed method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16 WRPs (Red)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16 WRPS(Green)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13 WRPS (blue)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6565" marR="106565" marT="53282" marB="53282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123.437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6720796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C6317B7-5081-409C-BC61-F07B50298B22}"/>
              </a:ext>
            </a:extLst>
          </p:cNvPr>
          <p:cNvGrpSpPr/>
          <p:nvPr/>
        </p:nvGrpSpPr>
        <p:grpSpPr>
          <a:xfrm>
            <a:off x="210978" y="105161"/>
            <a:ext cx="6424953" cy="6255861"/>
            <a:chOff x="210978" y="105161"/>
            <a:chExt cx="6424953" cy="6255861"/>
          </a:xfrm>
        </p:grpSpPr>
        <p:pic>
          <p:nvPicPr>
            <p:cNvPr id="21" name="Picture 20" descr="A blurry image of a fish&#10;&#10;Description automatically generated">
              <a:extLst>
                <a:ext uri="{FF2B5EF4-FFF2-40B4-BE49-F238E27FC236}">
                  <a16:creationId xmlns:a16="http://schemas.microsoft.com/office/drawing/2014/main" id="{D03DED67-B97E-4738-8967-09FC335FB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978" y="105161"/>
              <a:ext cx="2881223" cy="2881223"/>
            </a:xfrm>
            <a:prstGeom prst="rect">
              <a:avLst/>
            </a:prstGeom>
          </p:spPr>
        </p:pic>
        <p:pic>
          <p:nvPicPr>
            <p:cNvPr id="23" name="Picture 22" descr="A picture containing green, indoor, animal&#10;&#10;Description automatically generated">
              <a:extLst>
                <a:ext uri="{FF2B5EF4-FFF2-40B4-BE49-F238E27FC236}">
                  <a16:creationId xmlns:a16="http://schemas.microsoft.com/office/drawing/2014/main" id="{0D97749B-28D3-4FEC-A582-EAAE8F3E3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978" y="3029518"/>
              <a:ext cx="2881223" cy="2881223"/>
            </a:xfrm>
            <a:prstGeom prst="rect">
              <a:avLst/>
            </a:prstGeom>
          </p:spPr>
        </p:pic>
        <p:pic>
          <p:nvPicPr>
            <p:cNvPr id="30" name="Picture 29" descr="A picture containing person, grass, necktie, green&#10;&#10;Description automatically generated">
              <a:extLst>
                <a:ext uri="{FF2B5EF4-FFF2-40B4-BE49-F238E27FC236}">
                  <a16:creationId xmlns:a16="http://schemas.microsoft.com/office/drawing/2014/main" id="{1A5C6C9F-AD2D-430A-A3BF-21EFB678C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4708" y="105161"/>
              <a:ext cx="2881223" cy="288122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4CC9391-C15E-4956-B994-4C71BBE6D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4708" y="3029519"/>
              <a:ext cx="2881223" cy="288122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FDB9FE-488A-466B-BE8C-ECD4552D0441}"/>
                </a:ext>
              </a:extLst>
            </p:cNvPr>
            <p:cNvSpPr txBox="1"/>
            <p:nvPr/>
          </p:nvSpPr>
          <p:spPr>
            <a:xfrm>
              <a:off x="1151804" y="5899355"/>
              <a:ext cx="100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Conventional</a:t>
              </a:r>
              <a:br>
                <a:rPr lang="en-US" sz="1200" dirty="0"/>
              </a:br>
              <a:r>
                <a:rPr lang="en-US" sz="1200" dirty="0"/>
                <a:t>MWRP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452FF1-1D1E-47D9-A705-D7A2444B7D59}"/>
                </a:ext>
              </a:extLst>
            </p:cNvPr>
            <p:cNvSpPr txBox="1"/>
            <p:nvPr/>
          </p:nvSpPr>
          <p:spPr>
            <a:xfrm>
              <a:off x="4806879" y="5899357"/>
              <a:ext cx="7768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Proposed</a:t>
              </a:r>
              <a:br>
                <a:rPr lang="en-US" sz="1200" dirty="0"/>
              </a:br>
              <a:r>
                <a:rPr lang="en-US" sz="1200" dirty="0"/>
                <a:t>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2974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737D72-44E6-4292-9605-84D0AE05E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62" y="347118"/>
            <a:ext cx="2881221" cy="2881221"/>
          </a:xfrm>
          <a:prstGeom prst="rect">
            <a:avLst/>
          </a:prstGeom>
        </p:spPr>
      </p:pic>
      <p:pic>
        <p:nvPicPr>
          <p:cNvPr id="6" name="Picture 5" descr="A close up of a green plant&#10;&#10;Description automatically generated">
            <a:extLst>
              <a:ext uri="{FF2B5EF4-FFF2-40B4-BE49-F238E27FC236}">
                <a16:creationId xmlns:a16="http://schemas.microsoft.com/office/drawing/2014/main" id="{DC0C8855-8576-409D-9F06-E0600BB79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7262" y="3271477"/>
            <a:ext cx="2881222" cy="288122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C3B038D-32FF-4001-8BE1-6DEABF6B1211}"/>
              </a:ext>
            </a:extLst>
          </p:cNvPr>
          <p:cNvGrpSpPr/>
          <p:nvPr/>
        </p:nvGrpSpPr>
        <p:grpSpPr>
          <a:xfrm>
            <a:off x="3344703" y="347118"/>
            <a:ext cx="5818347" cy="6153786"/>
            <a:chOff x="210978" y="105159"/>
            <a:chExt cx="5818347" cy="6153786"/>
          </a:xfrm>
        </p:grpSpPr>
        <p:pic>
          <p:nvPicPr>
            <p:cNvPr id="150" name="Picture 149" descr="A blurry image of a fish&#10;&#10;Description automatically generated">
              <a:extLst>
                <a:ext uri="{FF2B5EF4-FFF2-40B4-BE49-F238E27FC236}">
                  <a16:creationId xmlns:a16="http://schemas.microsoft.com/office/drawing/2014/main" id="{1DBB1DEA-4C59-446A-B1BC-795D43F68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978" y="105161"/>
              <a:ext cx="2881223" cy="2881223"/>
            </a:xfrm>
            <a:prstGeom prst="rect">
              <a:avLst/>
            </a:prstGeom>
          </p:spPr>
        </p:pic>
        <p:pic>
          <p:nvPicPr>
            <p:cNvPr id="151" name="Picture 150" descr="A picture containing green, indoor, animal&#10;&#10;Description automatically generated">
              <a:extLst>
                <a:ext uri="{FF2B5EF4-FFF2-40B4-BE49-F238E27FC236}">
                  <a16:creationId xmlns:a16="http://schemas.microsoft.com/office/drawing/2014/main" id="{B24BC9F1-A933-4663-B644-7849FE8F1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978" y="3029518"/>
              <a:ext cx="2881223" cy="2881223"/>
            </a:xfrm>
            <a:prstGeom prst="rect">
              <a:avLst/>
            </a:prstGeom>
          </p:spPr>
        </p:pic>
        <p:pic>
          <p:nvPicPr>
            <p:cNvPr id="160" name="Picture 159" descr="A picture containing person, grass, necktie, green&#10;&#10;Description automatically generated">
              <a:extLst>
                <a:ext uri="{FF2B5EF4-FFF2-40B4-BE49-F238E27FC236}">
                  <a16:creationId xmlns:a16="http://schemas.microsoft.com/office/drawing/2014/main" id="{734B2488-FF97-43C5-8941-D22BE2A45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8102" y="105159"/>
              <a:ext cx="2881223" cy="2881223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011134EB-331C-40C7-BBBD-FFE35C83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8102" y="3029517"/>
              <a:ext cx="2881223" cy="2881223"/>
            </a:xfrm>
            <a:prstGeom prst="rect">
              <a:avLst/>
            </a:prstGeom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02297E3-9F67-4297-AF7C-7830D6CEFE5D}"/>
                </a:ext>
              </a:extLst>
            </p:cNvPr>
            <p:cNvSpPr txBox="1"/>
            <p:nvPr/>
          </p:nvSpPr>
          <p:spPr>
            <a:xfrm>
              <a:off x="210978" y="5981946"/>
              <a:ext cx="28812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a) Conventional MWRP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046677E2-040E-4BED-9890-A944C65F42A5}"/>
                </a:ext>
              </a:extLst>
            </p:cNvPr>
            <p:cNvSpPr txBox="1"/>
            <p:nvPr/>
          </p:nvSpPr>
          <p:spPr>
            <a:xfrm>
              <a:off x="3148103" y="5953875"/>
              <a:ext cx="28812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b)Proposed M-WRP method</a:t>
              </a:r>
            </a:p>
          </p:txBody>
        </p: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AE259A09-AACE-4DBC-BED9-20CF66A45B77}"/>
              </a:ext>
            </a:extLst>
          </p:cNvPr>
          <p:cNvSpPr txBox="1"/>
          <p:nvPr/>
        </p:nvSpPr>
        <p:spPr>
          <a:xfrm>
            <a:off x="407261" y="6199914"/>
            <a:ext cx="2881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a) Depth and color image</a:t>
            </a:r>
          </a:p>
        </p:txBody>
      </p:sp>
    </p:spTree>
    <p:extLst>
      <p:ext uri="{BB962C8B-B14F-4D97-AF65-F5344CB8AC3E}">
        <p14:creationId xmlns:p14="http://schemas.microsoft.com/office/powerpoint/2010/main" val="2091695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077120" y="5834692"/>
            <a:ext cx="886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 : Calculation time and PSNR comparison between conventional M-WRP and DM-WRP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780912"/>
              </p:ext>
            </p:extLst>
          </p:nvPr>
        </p:nvGraphicFramePr>
        <p:xfrm>
          <a:off x="662609" y="1152940"/>
          <a:ext cx="10736910" cy="4159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36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3691">
                  <a:extLst>
                    <a:ext uri="{9D8B030D-6E8A-4147-A177-3AD203B41FA5}">
                      <a16:colId xmlns:a16="http://schemas.microsoft.com/office/drawing/2014/main" val="2685465868"/>
                    </a:ext>
                  </a:extLst>
                </a:gridCol>
                <a:gridCol w="1073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3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36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36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36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36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736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03142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No. of object 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of depth layer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Conventional M-WRP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Proposed DM-WRP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032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No. of WRP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Time(sec.)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PSNR(dB)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No. of WRP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Time(sec.)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PSNR(dB)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10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Three obj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84,549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190X1024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341.539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17.17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298.737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18.11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10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Three obj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35,263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190X1024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238.093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19.96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164.586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10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Papilion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262,098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720X720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144.432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17.72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123.437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</a:pPr>
                      <a:r>
                        <a:rPr lang="en-US" sz="1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17.72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2436" y="344307"/>
            <a:ext cx="1253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043300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037ED5CF-CC9E-4A0A-8667-1709EAF8FD7F}"/>
              </a:ext>
            </a:extLst>
          </p:cNvPr>
          <p:cNvCxnSpPr/>
          <p:nvPr/>
        </p:nvCxnSpPr>
        <p:spPr>
          <a:xfrm flipV="1">
            <a:off x="459317" y="2505595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3F411059-CDFA-4B1B-8F27-DEDA33613106}"/>
              </a:ext>
            </a:extLst>
          </p:cNvPr>
          <p:cNvCxnSpPr/>
          <p:nvPr/>
        </p:nvCxnSpPr>
        <p:spPr>
          <a:xfrm flipV="1">
            <a:off x="459380" y="2714983"/>
            <a:ext cx="884526" cy="5097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0BB6387D-ECFB-4ECC-86B9-F2E60956735E}"/>
              </a:ext>
            </a:extLst>
          </p:cNvPr>
          <p:cNvCxnSpPr/>
          <p:nvPr/>
        </p:nvCxnSpPr>
        <p:spPr>
          <a:xfrm flipV="1">
            <a:off x="459512" y="2946993"/>
            <a:ext cx="884526" cy="5097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7" name="Oval 326">
            <a:extLst>
              <a:ext uri="{FF2B5EF4-FFF2-40B4-BE49-F238E27FC236}">
                <a16:creationId xmlns:a16="http://schemas.microsoft.com/office/drawing/2014/main" id="{A471F9F9-C881-4027-9E91-D17D91BACEC0}"/>
              </a:ext>
            </a:extLst>
          </p:cNvPr>
          <p:cNvSpPr/>
          <p:nvPr/>
        </p:nvSpPr>
        <p:spPr>
          <a:xfrm flipV="1">
            <a:off x="483721" y="2939990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A3615A1E-BDA6-4B3F-8F43-F14FC5D9C31E}"/>
              </a:ext>
            </a:extLst>
          </p:cNvPr>
          <p:cNvSpPr/>
          <p:nvPr/>
        </p:nvSpPr>
        <p:spPr>
          <a:xfrm flipV="1">
            <a:off x="535844" y="2939990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7083D713-C96E-42A7-B229-3CF58522DCDC}"/>
              </a:ext>
            </a:extLst>
          </p:cNvPr>
          <p:cNvCxnSpPr/>
          <p:nvPr/>
        </p:nvCxnSpPr>
        <p:spPr>
          <a:xfrm flipV="1">
            <a:off x="459512" y="2874331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96F89E3-4430-40AB-993C-1638049944F9}"/>
              </a:ext>
            </a:extLst>
          </p:cNvPr>
          <p:cNvGrpSpPr/>
          <p:nvPr/>
        </p:nvGrpSpPr>
        <p:grpSpPr>
          <a:xfrm>
            <a:off x="671494" y="2495455"/>
            <a:ext cx="79555" cy="27432"/>
            <a:chOff x="755184" y="3421002"/>
            <a:chExt cx="79555" cy="27432"/>
          </a:xfrm>
        </p:grpSpPr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830939D5-81D8-408B-AF52-E9ABB13AB9F6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AC1090EC-D964-4985-ACD1-F65BDC6AFBF5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E672E7EE-1270-4C0B-8B97-CC6AA2176590}"/>
              </a:ext>
            </a:extLst>
          </p:cNvPr>
          <p:cNvCxnSpPr/>
          <p:nvPr/>
        </p:nvCxnSpPr>
        <p:spPr>
          <a:xfrm flipV="1">
            <a:off x="459380" y="2806693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4" name="Oval 333">
            <a:extLst>
              <a:ext uri="{FF2B5EF4-FFF2-40B4-BE49-F238E27FC236}">
                <a16:creationId xmlns:a16="http://schemas.microsoft.com/office/drawing/2014/main" id="{B34DA94F-3414-445C-A00C-3A74B07AF56B}"/>
              </a:ext>
            </a:extLst>
          </p:cNvPr>
          <p:cNvSpPr/>
          <p:nvPr/>
        </p:nvSpPr>
        <p:spPr>
          <a:xfrm flipV="1">
            <a:off x="1232599" y="2796241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E0052F29-E02D-42E1-A301-7EE423FC6FF2}"/>
              </a:ext>
            </a:extLst>
          </p:cNvPr>
          <p:cNvSpPr/>
          <p:nvPr/>
        </p:nvSpPr>
        <p:spPr>
          <a:xfrm flipV="1">
            <a:off x="747225" y="2705036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4D74CC5C-3B5B-42DC-B797-E102813FBCA3}"/>
              </a:ext>
            </a:extLst>
          </p:cNvPr>
          <p:cNvCxnSpPr/>
          <p:nvPr/>
        </p:nvCxnSpPr>
        <p:spPr>
          <a:xfrm flipV="1">
            <a:off x="459317" y="2649039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D3FAC806-22F6-44E4-8F42-8D6409C85521}"/>
              </a:ext>
            </a:extLst>
          </p:cNvPr>
          <p:cNvSpPr/>
          <p:nvPr/>
        </p:nvSpPr>
        <p:spPr>
          <a:xfrm flipV="1">
            <a:off x="809014" y="2637399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73702D9F-80E1-4C85-944F-9AFB4025C780}"/>
              </a:ext>
            </a:extLst>
          </p:cNvPr>
          <p:cNvSpPr/>
          <p:nvPr/>
        </p:nvSpPr>
        <p:spPr>
          <a:xfrm flipV="1">
            <a:off x="1284999" y="2629982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FFB4BE24-FCCA-4306-8CF5-1E28201B0355}"/>
              </a:ext>
            </a:extLst>
          </p:cNvPr>
          <p:cNvCxnSpPr/>
          <p:nvPr/>
        </p:nvCxnSpPr>
        <p:spPr>
          <a:xfrm flipV="1">
            <a:off x="459317" y="2576377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0" name="Oval 339">
            <a:extLst>
              <a:ext uri="{FF2B5EF4-FFF2-40B4-BE49-F238E27FC236}">
                <a16:creationId xmlns:a16="http://schemas.microsoft.com/office/drawing/2014/main" id="{F3E27FFF-2A37-4241-ABEB-207B75B1F803}"/>
              </a:ext>
            </a:extLst>
          </p:cNvPr>
          <p:cNvSpPr/>
          <p:nvPr/>
        </p:nvSpPr>
        <p:spPr>
          <a:xfrm flipV="1">
            <a:off x="862145" y="2565303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EA908D5-18A9-4D77-B1C7-51D9CB240FA1}"/>
              </a:ext>
            </a:extLst>
          </p:cNvPr>
          <p:cNvSpPr/>
          <p:nvPr/>
        </p:nvSpPr>
        <p:spPr>
          <a:xfrm flipV="1">
            <a:off x="914268" y="2565303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7B396974-6FFB-4DA2-BBBD-77D124CEC0FD}"/>
              </a:ext>
            </a:extLst>
          </p:cNvPr>
          <p:cNvSpPr/>
          <p:nvPr/>
        </p:nvSpPr>
        <p:spPr>
          <a:xfrm flipV="1">
            <a:off x="588908" y="2866967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16C84991-1E01-48A1-8108-C71C3AF6BCB0}"/>
              </a:ext>
            </a:extLst>
          </p:cNvPr>
          <p:cNvSpPr/>
          <p:nvPr/>
        </p:nvSpPr>
        <p:spPr>
          <a:xfrm flipV="1">
            <a:off x="641031" y="2866967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9C52D022-240A-433A-9DF8-10B9BCC0A459}"/>
              </a:ext>
            </a:extLst>
          </p:cNvPr>
          <p:cNvCxnSpPr/>
          <p:nvPr/>
        </p:nvCxnSpPr>
        <p:spPr>
          <a:xfrm flipV="1">
            <a:off x="458655" y="2084699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81B657BC-273E-43C0-888A-05D386AA30CC}"/>
              </a:ext>
            </a:extLst>
          </p:cNvPr>
          <p:cNvCxnSpPr/>
          <p:nvPr/>
        </p:nvCxnSpPr>
        <p:spPr>
          <a:xfrm flipV="1">
            <a:off x="458718" y="2363144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C8152EC3-DE3B-4716-AB56-C0FA82B682DA}"/>
              </a:ext>
            </a:extLst>
          </p:cNvPr>
          <p:cNvGrpSpPr/>
          <p:nvPr/>
        </p:nvGrpSpPr>
        <p:grpSpPr>
          <a:xfrm>
            <a:off x="961997" y="2065508"/>
            <a:ext cx="79555" cy="27432"/>
            <a:chOff x="755184" y="3421002"/>
            <a:chExt cx="79555" cy="27432"/>
          </a:xfrm>
        </p:grpSpPr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214120B8-59FD-4EF1-B67D-8F4D942B388E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2B7B7DD3-E4A1-498D-83B6-ACBC5800F470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1AC5C45C-21B6-4DEA-A92E-631EA68F6075}"/>
              </a:ext>
            </a:extLst>
          </p:cNvPr>
          <p:cNvCxnSpPr/>
          <p:nvPr/>
        </p:nvCxnSpPr>
        <p:spPr>
          <a:xfrm flipV="1">
            <a:off x="458655" y="2297200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0" name="Oval 349">
            <a:extLst>
              <a:ext uri="{FF2B5EF4-FFF2-40B4-BE49-F238E27FC236}">
                <a16:creationId xmlns:a16="http://schemas.microsoft.com/office/drawing/2014/main" id="{94DFE2FD-8FF0-410C-9BFE-0BFBC705677C}"/>
              </a:ext>
            </a:extLst>
          </p:cNvPr>
          <p:cNvSpPr/>
          <p:nvPr/>
        </p:nvSpPr>
        <p:spPr>
          <a:xfrm flipV="1">
            <a:off x="808352" y="2285560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1A07D2E3-3C3F-4786-8EAE-9AC3E4E6F6A9}"/>
              </a:ext>
            </a:extLst>
          </p:cNvPr>
          <p:cNvSpPr/>
          <p:nvPr/>
        </p:nvSpPr>
        <p:spPr>
          <a:xfrm flipV="1">
            <a:off x="1284337" y="2278143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8C33F1C5-24D2-450A-BB5A-5ED522FE1338}"/>
              </a:ext>
            </a:extLst>
          </p:cNvPr>
          <p:cNvCxnSpPr/>
          <p:nvPr/>
        </p:nvCxnSpPr>
        <p:spPr>
          <a:xfrm flipV="1">
            <a:off x="458655" y="2155481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3" name="Oval 352">
            <a:extLst>
              <a:ext uri="{FF2B5EF4-FFF2-40B4-BE49-F238E27FC236}">
                <a16:creationId xmlns:a16="http://schemas.microsoft.com/office/drawing/2014/main" id="{0E31F1C1-F43A-49FC-859B-27DDE00607FD}"/>
              </a:ext>
            </a:extLst>
          </p:cNvPr>
          <p:cNvSpPr/>
          <p:nvPr/>
        </p:nvSpPr>
        <p:spPr>
          <a:xfrm flipV="1">
            <a:off x="861483" y="2144407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322C9F4E-13D3-499F-ACC8-C0B8198FF4E5}"/>
              </a:ext>
            </a:extLst>
          </p:cNvPr>
          <p:cNvSpPr/>
          <p:nvPr/>
        </p:nvSpPr>
        <p:spPr>
          <a:xfrm flipV="1">
            <a:off x="913606" y="2144407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ECBD2FD1-63EF-404E-903E-EF1C703C9662}"/>
              </a:ext>
            </a:extLst>
          </p:cNvPr>
          <p:cNvCxnSpPr/>
          <p:nvPr/>
        </p:nvCxnSpPr>
        <p:spPr>
          <a:xfrm flipV="1">
            <a:off x="458655" y="2012037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A387A2F8-92F6-451B-93CE-5F22800BB1B4}"/>
              </a:ext>
            </a:extLst>
          </p:cNvPr>
          <p:cNvGrpSpPr/>
          <p:nvPr/>
        </p:nvGrpSpPr>
        <p:grpSpPr>
          <a:xfrm>
            <a:off x="1064390" y="1994822"/>
            <a:ext cx="79555" cy="27432"/>
            <a:chOff x="755184" y="3421002"/>
            <a:chExt cx="79555" cy="27432"/>
          </a:xfrm>
        </p:grpSpPr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120DA5BC-EFB7-44CC-B56F-4C60106F5E6C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4ABA323-C27E-4801-87EC-84C92498F1AD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sp>
        <p:nvSpPr>
          <p:cNvPr id="398" name="Oval 397">
            <a:extLst>
              <a:ext uri="{FF2B5EF4-FFF2-40B4-BE49-F238E27FC236}">
                <a16:creationId xmlns:a16="http://schemas.microsoft.com/office/drawing/2014/main" id="{E24F2979-D402-4CCB-8001-7187C1AE405B}"/>
              </a:ext>
            </a:extLst>
          </p:cNvPr>
          <p:cNvSpPr/>
          <p:nvPr/>
        </p:nvSpPr>
        <p:spPr>
          <a:xfrm flipV="1">
            <a:off x="1241235" y="1994726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FAF0A8DF-F969-4D5D-A8CA-1CA75B0AB157}"/>
              </a:ext>
            </a:extLst>
          </p:cNvPr>
          <p:cNvCxnSpPr/>
          <p:nvPr/>
        </p:nvCxnSpPr>
        <p:spPr>
          <a:xfrm flipV="1">
            <a:off x="458655" y="1947644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0" name="Oval 399">
            <a:extLst>
              <a:ext uri="{FF2B5EF4-FFF2-40B4-BE49-F238E27FC236}">
                <a16:creationId xmlns:a16="http://schemas.microsoft.com/office/drawing/2014/main" id="{D0C30074-67DE-44E1-9D54-5D075BA8148E}"/>
              </a:ext>
            </a:extLst>
          </p:cNvPr>
          <p:cNvSpPr/>
          <p:nvPr/>
        </p:nvSpPr>
        <p:spPr>
          <a:xfrm flipV="1">
            <a:off x="1193610" y="1930333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5A44D541-C79A-4C5D-9344-A6CA180CBF86}"/>
              </a:ext>
            </a:extLst>
          </p:cNvPr>
          <p:cNvCxnSpPr/>
          <p:nvPr/>
        </p:nvCxnSpPr>
        <p:spPr>
          <a:xfrm flipV="1">
            <a:off x="458655" y="2838131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2" name="Straight Connector 401">
            <a:extLst>
              <a:ext uri="{FF2B5EF4-FFF2-40B4-BE49-F238E27FC236}">
                <a16:creationId xmlns:a16="http://schemas.microsoft.com/office/drawing/2014/main" id="{2413864A-F407-442C-A532-205A22B99BEF}"/>
              </a:ext>
            </a:extLst>
          </p:cNvPr>
          <p:cNvCxnSpPr/>
          <p:nvPr/>
        </p:nvCxnSpPr>
        <p:spPr>
          <a:xfrm flipV="1">
            <a:off x="454071" y="2689082"/>
            <a:ext cx="884526" cy="5097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4" name="Straight Connector 403">
            <a:extLst>
              <a:ext uri="{FF2B5EF4-FFF2-40B4-BE49-F238E27FC236}">
                <a16:creationId xmlns:a16="http://schemas.microsoft.com/office/drawing/2014/main" id="{7F995B34-679A-45EE-A191-B2EA1D60A235}"/>
              </a:ext>
            </a:extLst>
          </p:cNvPr>
          <p:cNvCxnSpPr/>
          <p:nvPr/>
        </p:nvCxnSpPr>
        <p:spPr>
          <a:xfrm flipV="1">
            <a:off x="454071" y="2542651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5" name="Straight Connector 404">
            <a:extLst>
              <a:ext uri="{FF2B5EF4-FFF2-40B4-BE49-F238E27FC236}">
                <a16:creationId xmlns:a16="http://schemas.microsoft.com/office/drawing/2014/main" id="{C1328BFD-D581-426E-8497-2B721DB471FC}"/>
              </a:ext>
            </a:extLst>
          </p:cNvPr>
          <p:cNvCxnSpPr/>
          <p:nvPr/>
        </p:nvCxnSpPr>
        <p:spPr>
          <a:xfrm flipV="1">
            <a:off x="454071" y="2397112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6" name="Oval 405">
            <a:extLst>
              <a:ext uri="{FF2B5EF4-FFF2-40B4-BE49-F238E27FC236}">
                <a16:creationId xmlns:a16="http://schemas.microsoft.com/office/drawing/2014/main" id="{E1FDA740-D0F3-47CE-A9A8-A68C3081F591}"/>
              </a:ext>
            </a:extLst>
          </p:cNvPr>
          <p:cNvSpPr/>
          <p:nvPr/>
        </p:nvSpPr>
        <p:spPr>
          <a:xfrm flipV="1">
            <a:off x="1070558" y="2495359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407" name="Straight Connector 406">
            <a:extLst>
              <a:ext uri="{FF2B5EF4-FFF2-40B4-BE49-F238E27FC236}">
                <a16:creationId xmlns:a16="http://schemas.microsoft.com/office/drawing/2014/main" id="{C47A3D7C-780C-4C42-B7B8-907552536B68}"/>
              </a:ext>
            </a:extLst>
          </p:cNvPr>
          <p:cNvCxnSpPr/>
          <p:nvPr/>
        </p:nvCxnSpPr>
        <p:spPr>
          <a:xfrm flipV="1">
            <a:off x="456153" y="2251936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E43C2A7E-AE9D-4171-8EAD-32355E87D112}"/>
              </a:ext>
            </a:extLst>
          </p:cNvPr>
          <p:cNvCxnSpPr/>
          <p:nvPr/>
        </p:nvCxnSpPr>
        <p:spPr>
          <a:xfrm flipV="1">
            <a:off x="456246" y="2037659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0" name="Oval 409">
            <a:extLst>
              <a:ext uri="{FF2B5EF4-FFF2-40B4-BE49-F238E27FC236}">
                <a16:creationId xmlns:a16="http://schemas.microsoft.com/office/drawing/2014/main" id="{0B3EDB8F-0F23-4135-8938-91CD9A0D24E4}"/>
              </a:ext>
            </a:extLst>
          </p:cNvPr>
          <p:cNvSpPr/>
          <p:nvPr/>
        </p:nvSpPr>
        <p:spPr>
          <a:xfrm flipV="1">
            <a:off x="1112068" y="2347652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3D29A322-E83C-4544-AC31-7C60D55E0911}"/>
              </a:ext>
            </a:extLst>
          </p:cNvPr>
          <p:cNvCxnSpPr/>
          <p:nvPr/>
        </p:nvCxnSpPr>
        <p:spPr>
          <a:xfrm flipV="1">
            <a:off x="454071" y="1900037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2FE79D11-4AF7-4F32-92F7-D6550729B7AB}"/>
              </a:ext>
            </a:extLst>
          </p:cNvPr>
          <p:cNvCxnSpPr/>
          <p:nvPr/>
        </p:nvCxnSpPr>
        <p:spPr>
          <a:xfrm flipV="1">
            <a:off x="353217" y="4423673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BD114BE6-3F54-495A-9FF8-4378B010EC82}"/>
              </a:ext>
            </a:extLst>
          </p:cNvPr>
          <p:cNvCxnSpPr/>
          <p:nvPr/>
        </p:nvCxnSpPr>
        <p:spPr>
          <a:xfrm flipV="1">
            <a:off x="353280" y="4633061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743F71B9-FDA2-4288-8097-429778BE76A6}"/>
              </a:ext>
            </a:extLst>
          </p:cNvPr>
          <p:cNvCxnSpPr/>
          <p:nvPr/>
        </p:nvCxnSpPr>
        <p:spPr>
          <a:xfrm flipV="1">
            <a:off x="353412" y="4865071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0" name="Oval 429">
            <a:extLst>
              <a:ext uri="{FF2B5EF4-FFF2-40B4-BE49-F238E27FC236}">
                <a16:creationId xmlns:a16="http://schemas.microsoft.com/office/drawing/2014/main" id="{18B2E015-02AD-4587-9E8D-1AA7F08FE205}"/>
              </a:ext>
            </a:extLst>
          </p:cNvPr>
          <p:cNvSpPr/>
          <p:nvPr/>
        </p:nvSpPr>
        <p:spPr>
          <a:xfrm flipV="1">
            <a:off x="377621" y="4858068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F5A1BAA7-659A-44F3-923B-D1923433356B}"/>
              </a:ext>
            </a:extLst>
          </p:cNvPr>
          <p:cNvSpPr/>
          <p:nvPr/>
        </p:nvSpPr>
        <p:spPr>
          <a:xfrm flipV="1">
            <a:off x="429744" y="4858068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A59D5CB4-3922-4C71-9D55-913A06DCF1DB}"/>
              </a:ext>
            </a:extLst>
          </p:cNvPr>
          <p:cNvCxnSpPr/>
          <p:nvPr/>
        </p:nvCxnSpPr>
        <p:spPr>
          <a:xfrm flipV="1">
            <a:off x="353412" y="4792409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74A8A48B-4736-4D6B-8B58-1107AB8A21E7}"/>
              </a:ext>
            </a:extLst>
          </p:cNvPr>
          <p:cNvGrpSpPr/>
          <p:nvPr/>
        </p:nvGrpSpPr>
        <p:grpSpPr>
          <a:xfrm>
            <a:off x="565394" y="4413533"/>
            <a:ext cx="79555" cy="27432"/>
            <a:chOff x="755184" y="3421002"/>
            <a:chExt cx="79555" cy="27432"/>
          </a:xfrm>
        </p:grpSpPr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A9DC6F2C-C434-4854-9F04-B6E22B2FFF5A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D59AD085-629A-43F0-A3D7-F9F4406FC33E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0038FB33-E3F3-45F4-BAAE-7D64CDD5B3D6}"/>
              </a:ext>
            </a:extLst>
          </p:cNvPr>
          <p:cNvCxnSpPr/>
          <p:nvPr/>
        </p:nvCxnSpPr>
        <p:spPr>
          <a:xfrm flipV="1">
            <a:off x="353280" y="4724771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7" name="Oval 436">
            <a:extLst>
              <a:ext uri="{FF2B5EF4-FFF2-40B4-BE49-F238E27FC236}">
                <a16:creationId xmlns:a16="http://schemas.microsoft.com/office/drawing/2014/main" id="{747F1910-1CA5-4E27-9B2B-923BEE44E364}"/>
              </a:ext>
            </a:extLst>
          </p:cNvPr>
          <p:cNvSpPr/>
          <p:nvPr/>
        </p:nvSpPr>
        <p:spPr>
          <a:xfrm flipV="1">
            <a:off x="1126499" y="4714319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BBC48BA1-0A06-4584-8C2A-3ABA4A023CF3}"/>
              </a:ext>
            </a:extLst>
          </p:cNvPr>
          <p:cNvSpPr/>
          <p:nvPr/>
        </p:nvSpPr>
        <p:spPr>
          <a:xfrm flipV="1">
            <a:off x="641125" y="4623114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2D7858CC-7681-4C80-A72D-E36972D209DB}"/>
              </a:ext>
            </a:extLst>
          </p:cNvPr>
          <p:cNvCxnSpPr/>
          <p:nvPr/>
        </p:nvCxnSpPr>
        <p:spPr>
          <a:xfrm flipV="1">
            <a:off x="353217" y="4567117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0" name="Oval 439">
            <a:extLst>
              <a:ext uri="{FF2B5EF4-FFF2-40B4-BE49-F238E27FC236}">
                <a16:creationId xmlns:a16="http://schemas.microsoft.com/office/drawing/2014/main" id="{836F9642-14BF-4310-83FB-DA38A0ED396B}"/>
              </a:ext>
            </a:extLst>
          </p:cNvPr>
          <p:cNvSpPr/>
          <p:nvPr/>
        </p:nvSpPr>
        <p:spPr>
          <a:xfrm flipV="1">
            <a:off x="702914" y="4555477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41277A04-028D-49BA-8F9E-F0971F59B510}"/>
              </a:ext>
            </a:extLst>
          </p:cNvPr>
          <p:cNvSpPr/>
          <p:nvPr/>
        </p:nvSpPr>
        <p:spPr>
          <a:xfrm flipV="1">
            <a:off x="1178899" y="4548060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E421518A-DEC6-45BB-AED9-6282305E86E9}"/>
              </a:ext>
            </a:extLst>
          </p:cNvPr>
          <p:cNvCxnSpPr/>
          <p:nvPr/>
        </p:nvCxnSpPr>
        <p:spPr>
          <a:xfrm flipV="1">
            <a:off x="353217" y="4494455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3" name="Oval 442">
            <a:extLst>
              <a:ext uri="{FF2B5EF4-FFF2-40B4-BE49-F238E27FC236}">
                <a16:creationId xmlns:a16="http://schemas.microsoft.com/office/drawing/2014/main" id="{0A2EEC8C-CEB2-4373-A9A2-2E06821E9CA7}"/>
              </a:ext>
            </a:extLst>
          </p:cNvPr>
          <p:cNvSpPr/>
          <p:nvPr/>
        </p:nvSpPr>
        <p:spPr>
          <a:xfrm flipV="1">
            <a:off x="756045" y="4483381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B7204067-9AD6-4247-9A48-053D015D075C}"/>
              </a:ext>
            </a:extLst>
          </p:cNvPr>
          <p:cNvSpPr/>
          <p:nvPr/>
        </p:nvSpPr>
        <p:spPr>
          <a:xfrm flipV="1">
            <a:off x="808168" y="4483381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FA50507B-A841-466B-8292-0D807F1A0D83}"/>
              </a:ext>
            </a:extLst>
          </p:cNvPr>
          <p:cNvSpPr/>
          <p:nvPr/>
        </p:nvSpPr>
        <p:spPr>
          <a:xfrm flipV="1">
            <a:off x="482808" y="4785045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0066C0B9-6BCA-4EF1-BDA0-8D2A53B10060}"/>
              </a:ext>
            </a:extLst>
          </p:cNvPr>
          <p:cNvSpPr/>
          <p:nvPr/>
        </p:nvSpPr>
        <p:spPr>
          <a:xfrm flipV="1">
            <a:off x="534931" y="4785045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78FF0167-7305-4B3C-94CA-6EF09CE98826}"/>
              </a:ext>
            </a:extLst>
          </p:cNvPr>
          <p:cNvCxnSpPr/>
          <p:nvPr/>
        </p:nvCxnSpPr>
        <p:spPr>
          <a:xfrm flipV="1">
            <a:off x="352555" y="4002777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C2DA43DC-ECBB-442E-A272-8D8649DBCC10}"/>
              </a:ext>
            </a:extLst>
          </p:cNvPr>
          <p:cNvCxnSpPr/>
          <p:nvPr/>
        </p:nvCxnSpPr>
        <p:spPr>
          <a:xfrm flipV="1">
            <a:off x="352618" y="4281222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72B6A60F-76D2-4AF5-94D9-E97B6E3FD6A0}"/>
              </a:ext>
            </a:extLst>
          </p:cNvPr>
          <p:cNvGrpSpPr/>
          <p:nvPr/>
        </p:nvGrpSpPr>
        <p:grpSpPr>
          <a:xfrm>
            <a:off x="855897" y="3983586"/>
            <a:ext cx="79555" cy="27432"/>
            <a:chOff x="755184" y="3421002"/>
            <a:chExt cx="79555" cy="27432"/>
          </a:xfrm>
        </p:grpSpPr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D4165143-DC64-43F3-BBC0-C00948E0E08D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765FF593-F980-423E-8858-1992214F0E32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606E4529-5F28-4D80-B518-A2EF30153042}"/>
              </a:ext>
            </a:extLst>
          </p:cNvPr>
          <p:cNvCxnSpPr/>
          <p:nvPr/>
        </p:nvCxnSpPr>
        <p:spPr>
          <a:xfrm flipV="1">
            <a:off x="352555" y="4215278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3" name="Oval 452">
            <a:extLst>
              <a:ext uri="{FF2B5EF4-FFF2-40B4-BE49-F238E27FC236}">
                <a16:creationId xmlns:a16="http://schemas.microsoft.com/office/drawing/2014/main" id="{E06D6E53-7BA9-40DC-B667-B714F2C31F5F}"/>
              </a:ext>
            </a:extLst>
          </p:cNvPr>
          <p:cNvSpPr/>
          <p:nvPr/>
        </p:nvSpPr>
        <p:spPr>
          <a:xfrm flipV="1">
            <a:off x="702252" y="4203638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17DCD621-EAC5-4BF4-8E69-8C7125394E8B}"/>
              </a:ext>
            </a:extLst>
          </p:cNvPr>
          <p:cNvSpPr/>
          <p:nvPr/>
        </p:nvSpPr>
        <p:spPr>
          <a:xfrm flipV="1">
            <a:off x="1178237" y="4196221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93872643-5D9B-472E-B873-C9E0D8505DBD}"/>
              </a:ext>
            </a:extLst>
          </p:cNvPr>
          <p:cNvCxnSpPr/>
          <p:nvPr/>
        </p:nvCxnSpPr>
        <p:spPr>
          <a:xfrm flipV="1">
            <a:off x="352555" y="4073559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6" name="Oval 455">
            <a:extLst>
              <a:ext uri="{FF2B5EF4-FFF2-40B4-BE49-F238E27FC236}">
                <a16:creationId xmlns:a16="http://schemas.microsoft.com/office/drawing/2014/main" id="{D4FF40E2-956F-4B9B-AC4B-41EF216576DD}"/>
              </a:ext>
            </a:extLst>
          </p:cNvPr>
          <p:cNvSpPr/>
          <p:nvPr/>
        </p:nvSpPr>
        <p:spPr>
          <a:xfrm flipV="1">
            <a:off x="755383" y="4062485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93451C79-4C8B-4B7C-A56C-8096372B7AF8}"/>
              </a:ext>
            </a:extLst>
          </p:cNvPr>
          <p:cNvSpPr/>
          <p:nvPr/>
        </p:nvSpPr>
        <p:spPr>
          <a:xfrm flipV="1">
            <a:off x="807506" y="4062485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14B4742C-391B-4451-9D3B-857A8B9D3E0B}"/>
              </a:ext>
            </a:extLst>
          </p:cNvPr>
          <p:cNvCxnSpPr/>
          <p:nvPr/>
        </p:nvCxnSpPr>
        <p:spPr>
          <a:xfrm flipV="1">
            <a:off x="352555" y="3930115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5096C2E4-72AA-479E-8EC1-78C6E6C1235C}"/>
              </a:ext>
            </a:extLst>
          </p:cNvPr>
          <p:cNvGrpSpPr/>
          <p:nvPr/>
        </p:nvGrpSpPr>
        <p:grpSpPr>
          <a:xfrm>
            <a:off x="958290" y="3912900"/>
            <a:ext cx="79555" cy="27432"/>
            <a:chOff x="755184" y="3421002"/>
            <a:chExt cx="79555" cy="27432"/>
          </a:xfrm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D36769D4-AA6B-400F-80CC-862B9329F9B5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2FC879BC-B936-4E7C-BB34-7A9E35A747E3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sp>
        <p:nvSpPr>
          <p:cNvPr id="462" name="Oval 461">
            <a:extLst>
              <a:ext uri="{FF2B5EF4-FFF2-40B4-BE49-F238E27FC236}">
                <a16:creationId xmlns:a16="http://schemas.microsoft.com/office/drawing/2014/main" id="{587FBB43-2A35-4139-8D0A-A3884B33FD22}"/>
              </a:ext>
            </a:extLst>
          </p:cNvPr>
          <p:cNvSpPr/>
          <p:nvPr/>
        </p:nvSpPr>
        <p:spPr>
          <a:xfrm flipV="1">
            <a:off x="1135135" y="3912804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F3575F53-68CD-48EF-AB61-82D67A5389D0}"/>
              </a:ext>
            </a:extLst>
          </p:cNvPr>
          <p:cNvCxnSpPr/>
          <p:nvPr/>
        </p:nvCxnSpPr>
        <p:spPr>
          <a:xfrm flipV="1">
            <a:off x="352555" y="3865722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4" name="Oval 463">
            <a:extLst>
              <a:ext uri="{FF2B5EF4-FFF2-40B4-BE49-F238E27FC236}">
                <a16:creationId xmlns:a16="http://schemas.microsoft.com/office/drawing/2014/main" id="{F632F5F9-A44B-43A5-BAE8-FC5A9C70942E}"/>
              </a:ext>
            </a:extLst>
          </p:cNvPr>
          <p:cNvSpPr/>
          <p:nvPr/>
        </p:nvSpPr>
        <p:spPr>
          <a:xfrm flipV="1">
            <a:off x="1087510" y="3848411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4AC86C7A-85BB-48DD-B218-A5868F47618A}"/>
              </a:ext>
            </a:extLst>
          </p:cNvPr>
          <p:cNvCxnSpPr>
            <a:cxnSpLocks/>
          </p:cNvCxnSpPr>
          <p:nvPr/>
        </p:nvCxnSpPr>
        <p:spPr>
          <a:xfrm flipV="1">
            <a:off x="365243" y="4601665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6" name="Oval 465">
            <a:extLst>
              <a:ext uri="{FF2B5EF4-FFF2-40B4-BE49-F238E27FC236}">
                <a16:creationId xmlns:a16="http://schemas.microsoft.com/office/drawing/2014/main" id="{55069D9D-D093-4E42-8F96-81A5353922BE}"/>
              </a:ext>
            </a:extLst>
          </p:cNvPr>
          <p:cNvSpPr/>
          <p:nvPr/>
        </p:nvSpPr>
        <p:spPr>
          <a:xfrm flipV="1">
            <a:off x="964458" y="4413437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2194EF50-D3F6-4225-88ED-18364DA6A265}"/>
              </a:ext>
            </a:extLst>
          </p:cNvPr>
          <p:cNvSpPr/>
          <p:nvPr/>
        </p:nvSpPr>
        <p:spPr>
          <a:xfrm flipV="1">
            <a:off x="1005968" y="4265730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A856536D-74CB-4CC3-A9B5-61FC88F63CA5}"/>
              </a:ext>
            </a:extLst>
          </p:cNvPr>
          <p:cNvCxnSpPr>
            <a:cxnSpLocks/>
          </p:cNvCxnSpPr>
          <p:nvPr/>
        </p:nvCxnSpPr>
        <p:spPr>
          <a:xfrm flipV="1">
            <a:off x="365048" y="4311368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134A075-95C4-4E06-80A4-C25CD3676EF7}"/>
              </a:ext>
            </a:extLst>
          </p:cNvPr>
          <p:cNvCxnSpPr>
            <a:cxnSpLocks/>
          </p:cNvCxnSpPr>
          <p:nvPr/>
        </p:nvCxnSpPr>
        <p:spPr>
          <a:xfrm flipV="1">
            <a:off x="364076" y="4019537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DBDE1F0E-602C-4213-B1CD-D7DA44E69B89}"/>
              </a:ext>
            </a:extLst>
          </p:cNvPr>
          <p:cNvCxnSpPr>
            <a:cxnSpLocks/>
          </p:cNvCxnSpPr>
          <p:nvPr/>
        </p:nvCxnSpPr>
        <p:spPr>
          <a:xfrm flipV="1">
            <a:off x="357203" y="3734899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2" name="Right Bracket 481">
            <a:extLst>
              <a:ext uri="{FF2B5EF4-FFF2-40B4-BE49-F238E27FC236}">
                <a16:creationId xmlns:a16="http://schemas.microsoft.com/office/drawing/2014/main" id="{949024D4-9BC0-4EB8-912E-00453CEEB16C}"/>
              </a:ext>
            </a:extLst>
          </p:cNvPr>
          <p:cNvSpPr/>
          <p:nvPr/>
        </p:nvSpPr>
        <p:spPr>
          <a:xfrm>
            <a:off x="1338298" y="2677846"/>
            <a:ext cx="45719" cy="142081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83" name="Right Bracket 482">
            <a:extLst>
              <a:ext uri="{FF2B5EF4-FFF2-40B4-BE49-F238E27FC236}">
                <a16:creationId xmlns:a16="http://schemas.microsoft.com/office/drawing/2014/main" id="{24D08510-0B50-47C1-89FE-8219A35ED783}"/>
              </a:ext>
            </a:extLst>
          </p:cNvPr>
          <p:cNvSpPr/>
          <p:nvPr/>
        </p:nvSpPr>
        <p:spPr>
          <a:xfrm>
            <a:off x="1338298" y="2827865"/>
            <a:ext cx="45719" cy="130033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84" name="Right Bracket 483">
            <a:extLst>
              <a:ext uri="{FF2B5EF4-FFF2-40B4-BE49-F238E27FC236}">
                <a16:creationId xmlns:a16="http://schemas.microsoft.com/office/drawing/2014/main" id="{30D73117-9AAF-4BCA-82C8-FB6D0DC3C34F}"/>
              </a:ext>
            </a:extLst>
          </p:cNvPr>
          <p:cNvSpPr/>
          <p:nvPr/>
        </p:nvSpPr>
        <p:spPr>
          <a:xfrm>
            <a:off x="1335726" y="2532481"/>
            <a:ext cx="45719" cy="130033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85" name="Right Bracket 484">
            <a:extLst>
              <a:ext uri="{FF2B5EF4-FFF2-40B4-BE49-F238E27FC236}">
                <a16:creationId xmlns:a16="http://schemas.microsoft.com/office/drawing/2014/main" id="{8BB9E4B4-A426-42CA-92C2-5DACFEDAA031}"/>
              </a:ext>
            </a:extLst>
          </p:cNvPr>
          <p:cNvSpPr/>
          <p:nvPr/>
        </p:nvSpPr>
        <p:spPr>
          <a:xfrm>
            <a:off x="1337012" y="2386894"/>
            <a:ext cx="45719" cy="130033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86" name="Right Bracket 485">
            <a:extLst>
              <a:ext uri="{FF2B5EF4-FFF2-40B4-BE49-F238E27FC236}">
                <a16:creationId xmlns:a16="http://schemas.microsoft.com/office/drawing/2014/main" id="{721CA98A-9CCE-4B2C-9066-891BF9D5B132}"/>
              </a:ext>
            </a:extLst>
          </p:cNvPr>
          <p:cNvSpPr/>
          <p:nvPr/>
        </p:nvSpPr>
        <p:spPr>
          <a:xfrm>
            <a:off x="1341392" y="2239741"/>
            <a:ext cx="45719" cy="130033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87" name="Right Bracket 486">
            <a:extLst>
              <a:ext uri="{FF2B5EF4-FFF2-40B4-BE49-F238E27FC236}">
                <a16:creationId xmlns:a16="http://schemas.microsoft.com/office/drawing/2014/main" id="{A3480C14-0646-427A-B09D-EF5C1DEB6302}"/>
              </a:ext>
            </a:extLst>
          </p:cNvPr>
          <p:cNvSpPr/>
          <p:nvPr/>
        </p:nvSpPr>
        <p:spPr>
          <a:xfrm>
            <a:off x="1342737" y="2026967"/>
            <a:ext cx="45719" cy="146916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88" name="Right Bracket 487">
            <a:extLst>
              <a:ext uri="{FF2B5EF4-FFF2-40B4-BE49-F238E27FC236}">
                <a16:creationId xmlns:a16="http://schemas.microsoft.com/office/drawing/2014/main" id="{15BED295-2B49-41EB-BB03-1179830CCB21}"/>
              </a:ext>
            </a:extLst>
          </p:cNvPr>
          <p:cNvSpPr/>
          <p:nvPr/>
        </p:nvSpPr>
        <p:spPr>
          <a:xfrm>
            <a:off x="1345349" y="1888434"/>
            <a:ext cx="45719" cy="130033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89" name="Right Bracket 488">
            <a:extLst>
              <a:ext uri="{FF2B5EF4-FFF2-40B4-BE49-F238E27FC236}">
                <a16:creationId xmlns:a16="http://schemas.microsoft.com/office/drawing/2014/main" id="{A038F5CA-ACA6-4812-9524-D77F54314B4F}"/>
              </a:ext>
            </a:extLst>
          </p:cNvPr>
          <p:cNvSpPr/>
          <p:nvPr/>
        </p:nvSpPr>
        <p:spPr>
          <a:xfrm>
            <a:off x="1248602" y="4593444"/>
            <a:ext cx="45719" cy="278338"/>
          </a:xfrm>
          <a:prstGeom prst="righ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ight Bracket 489">
            <a:extLst>
              <a:ext uri="{FF2B5EF4-FFF2-40B4-BE49-F238E27FC236}">
                <a16:creationId xmlns:a16="http://schemas.microsoft.com/office/drawing/2014/main" id="{3E57769F-0049-48C7-9878-A8BEBAC68566}"/>
              </a:ext>
            </a:extLst>
          </p:cNvPr>
          <p:cNvSpPr/>
          <p:nvPr/>
        </p:nvSpPr>
        <p:spPr>
          <a:xfrm>
            <a:off x="1243822" y="4300277"/>
            <a:ext cx="45719" cy="278338"/>
          </a:xfrm>
          <a:prstGeom prst="righ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Right Bracket 490">
            <a:extLst>
              <a:ext uri="{FF2B5EF4-FFF2-40B4-BE49-F238E27FC236}">
                <a16:creationId xmlns:a16="http://schemas.microsoft.com/office/drawing/2014/main" id="{1BBF776B-3916-436F-A38A-0111EC784971}"/>
              </a:ext>
            </a:extLst>
          </p:cNvPr>
          <p:cNvSpPr/>
          <p:nvPr/>
        </p:nvSpPr>
        <p:spPr>
          <a:xfrm>
            <a:off x="1241369" y="4012769"/>
            <a:ext cx="45719" cy="278338"/>
          </a:xfrm>
          <a:prstGeom prst="righ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Right Bracket 491">
            <a:extLst>
              <a:ext uri="{FF2B5EF4-FFF2-40B4-BE49-F238E27FC236}">
                <a16:creationId xmlns:a16="http://schemas.microsoft.com/office/drawing/2014/main" id="{2CA8C2B1-338A-4F49-85F4-CA644951984A}"/>
              </a:ext>
            </a:extLst>
          </p:cNvPr>
          <p:cNvSpPr/>
          <p:nvPr/>
        </p:nvSpPr>
        <p:spPr>
          <a:xfrm>
            <a:off x="1241306" y="3728686"/>
            <a:ext cx="45719" cy="278338"/>
          </a:xfrm>
          <a:prstGeom prst="righ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6CBA4311-DA8B-48D6-9ED0-72525CB802EC}"/>
              </a:ext>
            </a:extLst>
          </p:cNvPr>
          <p:cNvCxnSpPr/>
          <p:nvPr/>
        </p:nvCxnSpPr>
        <p:spPr>
          <a:xfrm flipV="1">
            <a:off x="1841216" y="2483206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69A30B3A-EA59-418B-9E9F-77C92D6238D1}"/>
              </a:ext>
            </a:extLst>
          </p:cNvPr>
          <p:cNvCxnSpPr/>
          <p:nvPr/>
        </p:nvCxnSpPr>
        <p:spPr>
          <a:xfrm flipV="1">
            <a:off x="1841279" y="2692594"/>
            <a:ext cx="884526" cy="5097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C6C78A81-6CBD-4484-A76F-328E9B0F0F1B}"/>
              </a:ext>
            </a:extLst>
          </p:cNvPr>
          <p:cNvCxnSpPr/>
          <p:nvPr/>
        </p:nvCxnSpPr>
        <p:spPr>
          <a:xfrm flipV="1">
            <a:off x="1841411" y="2924604"/>
            <a:ext cx="884526" cy="5097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4" name="Oval 503">
            <a:extLst>
              <a:ext uri="{FF2B5EF4-FFF2-40B4-BE49-F238E27FC236}">
                <a16:creationId xmlns:a16="http://schemas.microsoft.com/office/drawing/2014/main" id="{AAA221A6-8C03-445E-8B6D-9B205FFF3E29}"/>
              </a:ext>
            </a:extLst>
          </p:cNvPr>
          <p:cNvSpPr/>
          <p:nvPr/>
        </p:nvSpPr>
        <p:spPr>
          <a:xfrm flipV="1">
            <a:off x="1865620" y="2917601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32030AA3-E738-49F8-8B4A-6C90E0EEDCFF}"/>
              </a:ext>
            </a:extLst>
          </p:cNvPr>
          <p:cNvSpPr/>
          <p:nvPr/>
        </p:nvSpPr>
        <p:spPr>
          <a:xfrm flipV="1">
            <a:off x="1917743" y="2917601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8EB4FEAF-6C47-4EF6-9E48-F2CFCF487509}"/>
              </a:ext>
            </a:extLst>
          </p:cNvPr>
          <p:cNvCxnSpPr/>
          <p:nvPr/>
        </p:nvCxnSpPr>
        <p:spPr>
          <a:xfrm flipV="1">
            <a:off x="1841411" y="2851942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D557472E-CFE0-4F1B-9D8E-241112EDE070}"/>
              </a:ext>
            </a:extLst>
          </p:cNvPr>
          <p:cNvGrpSpPr/>
          <p:nvPr/>
        </p:nvGrpSpPr>
        <p:grpSpPr>
          <a:xfrm>
            <a:off x="2053393" y="2473066"/>
            <a:ext cx="79555" cy="27432"/>
            <a:chOff x="755184" y="3421002"/>
            <a:chExt cx="79555" cy="27432"/>
          </a:xfrm>
        </p:grpSpPr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767D0E6D-927E-48CF-B09B-17CFEDDC84EE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07D42384-FCAC-4D69-84F5-5FB0128F514B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3C6D4D7D-A921-45C9-91C6-0DB7780642D0}"/>
              </a:ext>
            </a:extLst>
          </p:cNvPr>
          <p:cNvCxnSpPr/>
          <p:nvPr/>
        </p:nvCxnSpPr>
        <p:spPr>
          <a:xfrm flipV="1">
            <a:off x="1841279" y="2784304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8C8A5EAD-814F-4012-80BA-6D1DCD676007}"/>
              </a:ext>
            </a:extLst>
          </p:cNvPr>
          <p:cNvSpPr/>
          <p:nvPr/>
        </p:nvSpPr>
        <p:spPr>
          <a:xfrm flipV="1">
            <a:off x="2614498" y="2773852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B3AB98C1-B2E2-4A26-B0F9-3872DF58076C}"/>
              </a:ext>
            </a:extLst>
          </p:cNvPr>
          <p:cNvSpPr/>
          <p:nvPr/>
        </p:nvSpPr>
        <p:spPr>
          <a:xfrm flipV="1">
            <a:off x="2129124" y="2682647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220C682D-4BE1-4D22-9035-48C33D7864DA}"/>
              </a:ext>
            </a:extLst>
          </p:cNvPr>
          <p:cNvCxnSpPr/>
          <p:nvPr/>
        </p:nvCxnSpPr>
        <p:spPr>
          <a:xfrm flipV="1">
            <a:off x="1841216" y="2626650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4" name="Oval 513">
            <a:extLst>
              <a:ext uri="{FF2B5EF4-FFF2-40B4-BE49-F238E27FC236}">
                <a16:creationId xmlns:a16="http://schemas.microsoft.com/office/drawing/2014/main" id="{3038514F-B047-4B7D-B0D2-B393A2550010}"/>
              </a:ext>
            </a:extLst>
          </p:cNvPr>
          <p:cNvSpPr/>
          <p:nvPr/>
        </p:nvSpPr>
        <p:spPr>
          <a:xfrm flipV="1">
            <a:off x="2190913" y="2615010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23C5F842-5DF5-43C9-99AF-87E15564C429}"/>
              </a:ext>
            </a:extLst>
          </p:cNvPr>
          <p:cNvSpPr/>
          <p:nvPr/>
        </p:nvSpPr>
        <p:spPr>
          <a:xfrm flipV="1">
            <a:off x="2666898" y="2607593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16" name="Straight Connector 515">
            <a:extLst>
              <a:ext uri="{FF2B5EF4-FFF2-40B4-BE49-F238E27FC236}">
                <a16:creationId xmlns:a16="http://schemas.microsoft.com/office/drawing/2014/main" id="{54471FAA-FE3E-4995-B6AA-12716087B256}"/>
              </a:ext>
            </a:extLst>
          </p:cNvPr>
          <p:cNvCxnSpPr/>
          <p:nvPr/>
        </p:nvCxnSpPr>
        <p:spPr>
          <a:xfrm flipV="1">
            <a:off x="1841216" y="2553988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7" name="Oval 516">
            <a:extLst>
              <a:ext uri="{FF2B5EF4-FFF2-40B4-BE49-F238E27FC236}">
                <a16:creationId xmlns:a16="http://schemas.microsoft.com/office/drawing/2014/main" id="{B76A4F33-9FC3-4CB0-89E5-1265E6E17015}"/>
              </a:ext>
            </a:extLst>
          </p:cNvPr>
          <p:cNvSpPr/>
          <p:nvPr/>
        </p:nvSpPr>
        <p:spPr>
          <a:xfrm flipV="1">
            <a:off x="2244044" y="2542914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B51FA23C-7DAA-44DF-811B-3473392D2654}"/>
              </a:ext>
            </a:extLst>
          </p:cNvPr>
          <p:cNvSpPr/>
          <p:nvPr/>
        </p:nvSpPr>
        <p:spPr>
          <a:xfrm flipV="1">
            <a:off x="2296167" y="2542914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19" name="Oval 518">
            <a:extLst>
              <a:ext uri="{FF2B5EF4-FFF2-40B4-BE49-F238E27FC236}">
                <a16:creationId xmlns:a16="http://schemas.microsoft.com/office/drawing/2014/main" id="{95C97C01-CD3D-417A-A537-DD5E66D4D092}"/>
              </a:ext>
            </a:extLst>
          </p:cNvPr>
          <p:cNvSpPr/>
          <p:nvPr/>
        </p:nvSpPr>
        <p:spPr>
          <a:xfrm flipV="1">
            <a:off x="1970807" y="2844578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20" name="Oval 519">
            <a:extLst>
              <a:ext uri="{FF2B5EF4-FFF2-40B4-BE49-F238E27FC236}">
                <a16:creationId xmlns:a16="http://schemas.microsoft.com/office/drawing/2014/main" id="{3B3AA041-7697-4A5D-AFC6-D710828C58E8}"/>
              </a:ext>
            </a:extLst>
          </p:cNvPr>
          <p:cNvSpPr/>
          <p:nvPr/>
        </p:nvSpPr>
        <p:spPr>
          <a:xfrm flipV="1">
            <a:off x="2022930" y="2844578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B1A57EFD-2700-4FB3-99CD-A8ED4530C50D}"/>
              </a:ext>
            </a:extLst>
          </p:cNvPr>
          <p:cNvCxnSpPr/>
          <p:nvPr/>
        </p:nvCxnSpPr>
        <p:spPr>
          <a:xfrm flipV="1">
            <a:off x="1840554" y="2062310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CB65DE76-05EB-4811-83E3-8024EEDBDF15}"/>
              </a:ext>
            </a:extLst>
          </p:cNvPr>
          <p:cNvCxnSpPr/>
          <p:nvPr/>
        </p:nvCxnSpPr>
        <p:spPr>
          <a:xfrm flipV="1">
            <a:off x="1840617" y="2340755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F40804BD-3310-4918-AFEF-7915B883C3EE}"/>
              </a:ext>
            </a:extLst>
          </p:cNvPr>
          <p:cNvGrpSpPr/>
          <p:nvPr/>
        </p:nvGrpSpPr>
        <p:grpSpPr>
          <a:xfrm>
            <a:off x="2343896" y="2043119"/>
            <a:ext cx="79555" cy="27432"/>
            <a:chOff x="755184" y="3421002"/>
            <a:chExt cx="79555" cy="27432"/>
          </a:xfrm>
        </p:grpSpPr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43CEA5DB-C44A-4E6D-8801-87A0B48E6865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7B27170A-253D-4AAC-AD7A-971B87A01BBB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3BB2EB30-90B2-4638-91B2-BB395A974186}"/>
              </a:ext>
            </a:extLst>
          </p:cNvPr>
          <p:cNvCxnSpPr/>
          <p:nvPr/>
        </p:nvCxnSpPr>
        <p:spPr>
          <a:xfrm flipV="1">
            <a:off x="1840554" y="2274811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7" name="Oval 526">
            <a:extLst>
              <a:ext uri="{FF2B5EF4-FFF2-40B4-BE49-F238E27FC236}">
                <a16:creationId xmlns:a16="http://schemas.microsoft.com/office/drawing/2014/main" id="{EB66106A-89AA-4051-96CF-7FFC6DCB635E}"/>
              </a:ext>
            </a:extLst>
          </p:cNvPr>
          <p:cNvSpPr/>
          <p:nvPr/>
        </p:nvSpPr>
        <p:spPr>
          <a:xfrm flipV="1">
            <a:off x="2190251" y="2263171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4614962F-84D4-4E93-9B15-CC1760573749}"/>
              </a:ext>
            </a:extLst>
          </p:cNvPr>
          <p:cNvSpPr/>
          <p:nvPr/>
        </p:nvSpPr>
        <p:spPr>
          <a:xfrm flipV="1">
            <a:off x="2666236" y="2255754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FB60F628-1678-4663-B81E-12D46292FA7D}"/>
              </a:ext>
            </a:extLst>
          </p:cNvPr>
          <p:cNvCxnSpPr/>
          <p:nvPr/>
        </p:nvCxnSpPr>
        <p:spPr>
          <a:xfrm flipV="1">
            <a:off x="1840554" y="2133092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0" name="Oval 529">
            <a:extLst>
              <a:ext uri="{FF2B5EF4-FFF2-40B4-BE49-F238E27FC236}">
                <a16:creationId xmlns:a16="http://schemas.microsoft.com/office/drawing/2014/main" id="{E84C247F-6DA8-4306-B942-BEF42975C53A}"/>
              </a:ext>
            </a:extLst>
          </p:cNvPr>
          <p:cNvSpPr/>
          <p:nvPr/>
        </p:nvSpPr>
        <p:spPr>
          <a:xfrm flipV="1">
            <a:off x="2243382" y="2122018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31" name="Oval 530">
            <a:extLst>
              <a:ext uri="{FF2B5EF4-FFF2-40B4-BE49-F238E27FC236}">
                <a16:creationId xmlns:a16="http://schemas.microsoft.com/office/drawing/2014/main" id="{EB7B43A1-692A-4BDA-B09B-EB93E3CBFA33}"/>
              </a:ext>
            </a:extLst>
          </p:cNvPr>
          <p:cNvSpPr/>
          <p:nvPr/>
        </p:nvSpPr>
        <p:spPr>
          <a:xfrm flipV="1">
            <a:off x="2295505" y="2122018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315FC20B-20C5-4060-86F4-6A52FC9504E6}"/>
              </a:ext>
            </a:extLst>
          </p:cNvPr>
          <p:cNvCxnSpPr/>
          <p:nvPr/>
        </p:nvCxnSpPr>
        <p:spPr>
          <a:xfrm flipV="1">
            <a:off x="1840554" y="1989648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FBEB51DC-B066-46BC-8208-DDB648548655}"/>
              </a:ext>
            </a:extLst>
          </p:cNvPr>
          <p:cNvGrpSpPr/>
          <p:nvPr/>
        </p:nvGrpSpPr>
        <p:grpSpPr>
          <a:xfrm>
            <a:off x="2446289" y="1972433"/>
            <a:ext cx="79555" cy="27432"/>
            <a:chOff x="755184" y="3421002"/>
            <a:chExt cx="79555" cy="27432"/>
          </a:xfrm>
        </p:grpSpPr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A6D08826-079E-4C9C-A496-43B672B826FA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CE4513D0-A1D0-49F1-AA41-5019A9EDCAEC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sp>
        <p:nvSpPr>
          <p:cNvPr id="536" name="Oval 535">
            <a:extLst>
              <a:ext uri="{FF2B5EF4-FFF2-40B4-BE49-F238E27FC236}">
                <a16:creationId xmlns:a16="http://schemas.microsoft.com/office/drawing/2014/main" id="{D0AA39A0-DCA8-4D43-B8E9-919F89497446}"/>
              </a:ext>
            </a:extLst>
          </p:cNvPr>
          <p:cNvSpPr/>
          <p:nvPr/>
        </p:nvSpPr>
        <p:spPr>
          <a:xfrm flipV="1">
            <a:off x="2623134" y="1972337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57390AB6-FFF6-4A05-B54C-92A7F73DD194}"/>
              </a:ext>
            </a:extLst>
          </p:cNvPr>
          <p:cNvCxnSpPr/>
          <p:nvPr/>
        </p:nvCxnSpPr>
        <p:spPr>
          <a:xfrm flipV="1">
            <a:off x="1840554" y="1925255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8" name="Oval 537">
            <a:extLst>
              <a:ext uri="{FF2B5EF4-FFF2-40B4-BE49-F238E27FC236}">
                <a16:creationId xmlns:a16="http://schemas.microsoft.com/office/drawing/2014/main" id="{83880DAC-3FDC-48CE-829A-10406C8C03F9}"/>
              </a:ext>
            </a:extLst>
          </p:cNvPr>
          <p:cNvSpPr/>
          <p:nvPr/>
        </p:nvSpPr>
        <p:spPr>
          <a:xfrm flipV="1">
            <a:off x="2575509" y="1907944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0F98F1-2A0A-41D6-93BD-280D04A17481}"/>
              </a:ext>
            </a:extLst>
          </p:cNvPr>
          <p:cNvCxnSpPr/>
          <p:nvPr/>
        </p:nvCxnSpPr>
        <p:spPr>
          <a:xfrm flipV="1">
            <a:off x="1840554" y="2815742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6E2857AE-8404-43C2-808D-E5A152076588}"/>
              </a:ext>
            </a:extLst>
          </p:cNvPr>
          <p:cNvCxnSpPr/>
          <p:nvPr/>
        </p:nvCxnSpPr>
        <p:spPr>
          <a:xfrm flipV="1">
            <a:off x="1835970" y="2666693"/>
            <a:ext cx="884526" cy="5097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D62BE6EC-AC1F-40EF-ACB5-BBA5ADA45324}"/>
              </a:ext>
            </a:extLst>
          </p:cNvPr>
          <p:cNvCxnSpPr/>
          <p:nvPr/>
        </p:nvCxnSpPr>
        <p:spPr>
          <a:xfrm flipV="1">
            <a:off x="1835970" y="2520262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787D1CD6-72FC-481F-A6E7-6E88614C0B6F}"/>
              </a:ext>
            </a:extLst>
          </p:cNvPr>
          <p:cNvCxnSpPr/>
          <p:nvPr/>
        </p:nvCxnSpPr>
        <p:spPr>
          <a:xfrm flipV="1">
            <a:off x="1835970" y="2374723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3" name="Oval 542">
            <a:extLst>
              <a:ext uri="{FF2B5EF4-FFF2-40B4-BE49-F238E27FC236}">
                <a16:creationId xmlns:a16="http://schemas.microsoft.com/office/drawing/2014/main" id="{F90B22B5-6898-449B-934E-84C8E78B71D0}"/>
              </a:ext>
            </a:extLst>
          </p:cNvPr>
          <p:cNvSpPr/>
          <p:nvPr/>
        </p:nvSpPr>
        <p:spPr>
          <a:xfrm flipV="1">
            <a:off x="2452457" y="2472970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4A9FC1E-E099-45B7-A697-7F959097A558}"/>
              </a:ext>
            </a:extLst>
          </p:cNvPr>
          <p:cNvCxnSpPr/>
          <p:nvPr/>
        </p:nvCxnSpPr>
        <p:spPr>
          <a:xfrm flipV="1">
            <a:off x="1838052" y="2229547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85B09D8-AA26-4145-9791-C3C4D2CEA18C}"/>
              </a:ext>
            </a:extLst>
          </p:cNvPr>
          <p:cNvCxnSpPr/>
          <p:nvPr/>
        </p:nvCxnSpPr>
        <p:spPr>
          <a:xfrm flipV="1">
            <a:off x="1838145" y="2015270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6" name="Oval 545">
            <a:extLst>
              <a:ext uri="{FF2B5EF4-FFF2-40B4-BE49-F238E27FC236}">
                <a16:creationId xmlns:a16="http://schemas.microsoft.com/office/drawing/2014/main" id="{05C0735D-F1DF-4B2E-A030-23661212D4FD}"/>
              </a:ext>
            </a:extLst>
          </p:cNvPr>
          <p:cNvSpPr/>
          <p:nvPr/>
        </p:nvSpPr>
        <p:spPr>
          <a:xfrm flipV="1">
            <a:off x="2493967" y="2325263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5601B30E-C52D-498B-A6BC-37D69CBDE8B8}"/>
              </a:ext>
            </a:extLst>
          </p:cNvPr>
          <p:cNvCxnSpPr/>
          <p:nvPr/>
        </p:nvCxnSpPr>
        <p:spPr>
          <a:xfrm flipV="1">
            <a:off x="1835970" y="1877648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520645F2-8B2A-4C18-A51E-FD4BC3B772CD}"/>
              </a:ext>
            </a:extLst>
          </p:cNvPr>
          <p:cNvCxnSpPr/>
          <p:nvPr/>
        </p:nvCxnSpPr>
        <p:spPr>
          <a:xfrm flipV="1">
            <a:off x="1518098" y="4437350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E66B4D3E-791F-49FF-AA94-782E7416EE46}"/>
              </a:ext>
            </a:extLst>
          </p:cNvPr>
          <p:cNvCxnSpPr/>
          <p:nvPr/>
        </p:nvCxnSpPr>
        <p:spPr>
          <a:xfrm flipV="1">
            <a:off x="1518161" y="4646738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B197F4E-D51D-4C0E-877F-F298872BF194}"/>
              </a:ext>
            </a:extLst>
          </p:cNvPr>
          <p:cNvCxnSpPr/>
          <p:nvPr/>
        </p:nvCxnSpPr>
        <p:spPr>
          <a:xfrm flipV="1">
            <a:off x="1518293" y="4878748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1" name="Oval 550">
            <a:extLst>
              <a:ext uri="{FF2B5EF4-FFF2-40B4-BE49-F238E27FC236}">
                <a16:creationId xmlns:a16="http://schemas.microsoft.com/office/drawing/2014/main" id="{4381DCF1-9D83-4E0C-9605-395036001DB5}"/>
              </a:ext>
            </a:extLst>
          </p:cNvPr>
          <p:cNvSpPr/>
          <p:nvPr/>
        </p:nvSpPr>
        <p:spPr>
          <a:xfrm flipV="1">
            <a:off x="1542502" y="4871745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52" name="Oval 551">
            <a:extLst>
              <a:ext uri="{FF2B5EF4-FFF2-40B4-BE49-F238E27FC236}">
                <a16:creationId xmlns:a16="http://schemas.microsoft.com/office/drawing/2014/main" id="{0DDB482A-892B-42B5-A181-DB7509863E82}"/>
              </a:ext>
            </a:extLst>
          </p:cNvPr>
          <p:cNvSpPr/>
          <p:nvPr/>
        </p:nvSpPr>
        <p:spPr>
          <a:xfrm flipV="1">
            <a:off x="1594625" y="4871745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976C80FB-E5B9-41D0-9C22-37B01E4D405A}"/>
              </a:ext>
            </a:extLst>
          </p:cNvPr>
          <p:cNvCxnSpPr/>
          <p:nvPr/>
        </p:nvCxnSpPr>
        <p:spPr>
          <a:xfrm flipV="1">
            <a:off x="1518293" y="4806086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9520B104-4DB1-49D7-81DE-AD59D2C32FF0}"/>
              </a:ext>
            </a:extLst>
          </p:cNvPr>
          <p:cNvGrpSpPr/>
          <p:nvPr/>
        </p:nvGrpSpPr>
        <p:grpSpPr>
          <a:xfrm>
            <a:off x="1730275" y="4427210"/>
            <a:ext cx="79555" cy="27432"/>
            <a:chOff x="755184" y="3421002"/>
            <a:chExt cx="79555" cy="27432"/>
          </a:xfrm>
        </p:grpSpPr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280A797C-1339-4EF9-B5E6-7731EB5E5DDD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DE9844FD-D807-4F5D-8A6F-FB7E17860DEF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E2D5994C-7900-41EC-9095-D8D71D1B90AF}"/>
              </a:ext>
            </a:extLst>
          </p:cNvPr>
          <p:cNvCxnSpPr/>
          <p:nvPr/>
        </p:nvCxnSpPr>
        <p:spPr>
          <a:xfrm flipV="1">
            <a:off x="1518161" y="4738448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8" name="Oval 557">
            <a:extLst>
              <a:ext uri="{FF2B5EF4-FFF2-40B4-BE49-F238E27FC236}">
                <a16:creationId xmlns:a16="http://schemas.microsoft.com/office/drawing/2014/main" id="{29A6A1F5-437A-4EA0-B9E5-DE126233E882}"/>
              </a:ext>
            </a:extLst>
          </p:cNvPr>
          <p:cNvSpPr/>
          <p:nvPr/>
        </p:nvSpPr>
        <p:spPr>
          <a:xfrm flipV="1">
            <a:off x="2291380" y="4727996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59" name="Oval 558">
            <a:extLst>
              <a:ext uri="{FF2B5EF4-FFF2-40B4-BE49-F238E27FC236}">
                <a16:creationId xmlns:a16="http://schemas.microsoft.com/office/drawing/2014/main" id="{7C02E5D0-B185-4B19-B8EA-728DE2A988A6}"/>
              </a:ext>
            </a:extLst>
          </p:cNvPr>
          <p:cNvSpPr/>
          <p:nvPr/>
        </p:nvSpPr>
        <p:spPr>
          <a:xfrm flipV="1">
            <a:off x="1806006" y="4636791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0FA59592-AF0C-4C21-91A0-5C21491D3900}"/>
              </a:ext>
            </a:extLst>
          </p:cNvPr>
          <p:cNvCxnSpPr/>
          <p:nvPr/>
        </p:nvCxnSpPr>
        <p:spPr>
          <a:xfrm flipV="1">
            <a:off x="1518098" y="4580794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DAD0F733-E22A-4A17-A328-2CDEB13DF519}"/>
              </a:ext>
            </a:extLst>
          </p:cNvPr>
          <p:cNvSpPr/>
          <p:nvPr/>
        </p:nvSpPr>
        <p:spPr>
          <a:xfrm flipV="1">
            <a:off x="1867795" y="4569154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62" name="Oval 561">
            <a:extLst>
              <a:ext uri="{FF2B5EF4-FFF2-40B4-BE49-F238E27FC236}">
                <a16:creationId xmlns:a16="http://schemas.microsoft.com/office/drawing/2014/main" id="{991A2FE4-10C2-4CED-B7EF-760037E90717}"/>
              </a:ext>
            </a:extLst>
          </p:cNvPr>
          <p:cNvSpPr/>
          <p:nvPr/>
        </p:nvSpPr>
        <p:spPr>
          <a:xfrm flipV="1">
            <a:off x="2343780" y="4561737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EB1F4B44-2717-44C5-9AE0-798B6F7AE3E3}"/>
              </a:ext>
            </a:extLst>
          </p:cNvPr>
          <p:cNvCxnSpPr/>
          <p:nvPr/>
        </p:nvCxnSpPr>
        <p:spPr>
          <a:xfrm flipV="1">
            <a:off x="1518098" y="4508132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4" name="Oval 563">
            <a:extLst>
              <a:ext uri="{FF2B5EF4-FFF2-40B4-BE49-F238E27FC236}">
                <a16:creationId xmlns:a16="http://schemas.microsoft.com/office/drawing/2014/main" id="{3AC0831C-E27A-4F90-A9CE-4EAD43B138E6}"/>
              </a:ext>
            </a:extLst>
          </p:cNvPr>
          <p:cNvSpPr/>
          <p:nvPr/>
        </p:nvSpPr>
        <p:spPr>
          <a:xfrm flipV="1">
            <a:off x="1920926" y="4497058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65" name="Oval 564">
            <a:extLst>
              <a:ext uri="{FF2B5EF4-FFF2-40B4-BE49-F238E27FC236}">
                <a16:creationId xmlns:a16="http://schemas.microsoft.com/office/drawing/2014/main" id="{4BEA6C11-D9D6-4404-8AFE-CB1A4F9AA203}"/>
              </a:ext>
            </a:extLst>
          </p:cNvPr>
          <p:cNvSpPr/>
          <p:nvPr/>
        </p:nvSpPr>
        <p:spPr>
          <a:xfrm flipV="1">
            <a:off x="1973049" y="4497058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66" name="Oval 565">
            <a:extLst>
              <a:ext uri="{FF2B5EF4-FFF2-40B4-BE49-F238E27FC236}">
                <a16:creationId xmlns:a16="http://schemas.microsoft.com/office/drawing/2014/main" id="{96DA7750-EEBC-4C1D-918F-177ECAC61B0B}"/>
              </a:ext>
            </a:extLst>
          </p:cNvPr>
          <p:cNvSpPr/>
          <p:nvPr/>
        </p:nvSpPr>
        <p:spPr>
          <a:xfrm flipV="1">
            <a:off x="1647689" y="4798722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67" name="Oval 566">
            <a:extLst>
              <a:ext uri="{FF2B5EF4-FFF2-40B4-BE49-F238E27FC236}">
                <a16:creationId xmlns:a16="http://schemas.microsoft.com/office/drawing/2014/main" id="{219CBB3F-B44A-4E2D-BB6F-8C40F2D2FD05}"/>
              </a:ext>
            </a:extLst>
          </p:cNvPr>
          <p:cNvSpPr/>
          <p:nvPr/>
        </p:nvSpPr>
        <p:spPr>
          <a:xfrm flipV="1">
            <a:off x="1699812" y="4798722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07AD19A5-2A97-4FF3-A8A8-B4E08571A4BD}"/>
              </a:ext>
            </a:extLst>
          </p:cNvPr>
          <p:cNvCxnSpPr/>
          <p:nvPr/>
        </p:nvCxnSpPr>
        <p:spPr>
          <a:xfrm flipV="1">
            <a:off x="1517436" y="4016454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3645CA86-F79D-45E8-A69E-F7C53BA0F54F}"/>
              </a:ext>
            </a:extLst>
          </p:cNvPr>
          <p:cNvCxnSpPr/>
          <p:nvPr/>
        </p:nvCxnSpPr>
        <p:spPr>
          <a:xfrm flipV="1">
            <a:off x="1517499" y="4294899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DF8592DF-C959-408A-A687-982A8488F898}"/>
              </a:ext>
            </a:extLst>
          </p:cNvPr>
          <p:cNvGrpSpPr/>
          <p:nvPr/>
        </p:nvGrpSpPr>
        <p:grpSpPr>
          <a:xfrm>
            <a:off x="2020778" y="3997263"/>
            <a:ext cx="79555" cy="27432"/>
            <a:chOff x="755184" y="3421002"/>
            <a:chExt cx="79555" cy="27432"/>
          </a:xfrm>
        </p:grpSpPr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D45748F4-AD82-4216-9832-EE8335598C08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BDE44B84-91F2-4754-844D-FA98941DD909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533D8452-3606-49A9-887F-E5810B1B7333}"/>
              </a:ext>
            </a:extLst>
          </p:cNvPr>
          <p:cNvCxnSpPr/>
          <p:nvPr/>
        </p:nvCxnSpPr>
        <p:spPr>
          <a:xfrm flipV="1">
            <a:off x="1517436" y="4228955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4" name="Oval 573">
            <a:extLst>
              <a:ext uri="{FF2B5EF4-FFF2-40B4-BE49-F238E27FC236}">
                <a16:creationId xmlns:a16="http://schemas.microsoft.com/office/drawing/2014/main" id="{E043D103-CB10-4CF0-B829-6CAB9CB38FC6}"/>
              </a:ext>
            </a:extLst>
          </p:cNvPr>
          <p:cNvSpPr/>
          <p:nvPr/>
        </p:nvSpPr>
        <p:spPr>
          <a:xfrm flipV="1">
            <a:off x="1867133" y="4217315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5976BFA2-AD08-4FF9-BDEB-6E0C87DDF9D6}"/>
              </a:ext>
            </a:extLst>
          </p:cNvPr>
          <p:cNvSpPr/>
          <p:nvPr/>
        </p:nvSpPr>
        <p:spPr>
          <a:xfrm flipV="1">
            <a:off x="2343118" y="4209898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65C8D0B1-7A72-4082-9F07-6C0BA5062444}"/>
              </a:ext>
            </a:extLst>
          </p:cNvPr>
          <p:cNvCxnSpPr/>
          <p:nvPr/>
        </p:nvCxnSpPr>
        <p:spPr>
          <a:xfrm flipV="1">
            <a:off x="1517436" y="4087236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7" name="Oval 576">
            <a:extLst>
              <a:ext uri="{FF2B5EF4-FFF2-40B4-BE49-F238E27FC236}">
                <a16:creationId xmlns:a16="http://schemas.microsoft.com/office/drawing/2014/main" id="{A2470534-EDC8-43EB-8C42-1EB0C611AB6F}"/>
              </a:ext>
            </a:extLst>
          </p:cNvPr>
          <p:cNvSpPr/>
          <p:nvPr/>
        </p:nvSpPr>
        <p:spPr>
          <a:xfrm flipV="1">
            <a:off x="1920264" y="4076162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78" name="Oval 577">
            <a:extLst>
              <a:ext uri="{FF2B5EF4-FFF2-40B4-BE49-F238E27FC236}">
                <a16:creationId xmlns:a16="http://schemas.microsoft.com/office/drawing/2014/main" id="{DECCB425-AA99-4A65-B5F3-60F62B8CDE2F}"/>
              </a:ext>
            </a:extLst>
          </p:cNvPr>
          <p:cNvSpPr/>
          <p:nvPr/>
        </p:nvSpPr>
        <p:spPr>
          <a:xfrm flipV="1">
            <a:off x="1972387" y="4076162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DAB9F1AA-638C-4F30-B6A2-4BDD37595E10}"/>
              </a:ext>
            </a:extLst>
          </p:cNvPr>
          <p:cNvCxnSpPr/>
          <p:nvPr/>
        </p:nvCxnSpPr>
        <p:spPr>
          <a:xfrm flipV="1">
            <a:off x="1517436" y="3943792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E748DB16-7E77-4100-B0F5-B68C85632663}"/>
              </a:ext>
            </a:extLst>
          </p:cNvPr>
          <p:cNvGrpSpPr/>
          <p:nvPr/>
        </p:nvGrpSpPr>
        <p:grpSpPr>
          <a:xfrm>
            <a:off x="2123171" y="3926577"/>
            <a:ext cx="79555" cy="27432"/>
            <a:chOff x="755184" y="3421002"/>
            <a:chExt cx="79555" cy="27432"/>
          </a:xfrm>
        </p:grpSpPr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83739F6A-1631-4631-B825-DAFD4A0815EA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BD36FB15-E70E-4F38-BE6A-80DB9FA37705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sp>
        <p:nvSpPr>
          <p:cNvPr id="583" name="Oval 582">
            <a:extLst>
              <a:ext uri="{FF2B5EF4-FFF2-40B4-BE49-F238E27FC236}">
                <a16:creationId xmlns:a16="http://schemas.microsoft.com/office/drawing/2014/main" id="{D6E1CD77-F98F-4FC9-B8E7-D28DB1602E88}"/>
              </a:ext>
            </a:extLst>
          </p:cNvPr>
          <p:cNvSpPr/>
          <p:nvPr/>
        </p:nvSpPr>
        <p:spPr>
          <a:xfrm flipV="1">
            <a:off x="2300016" y="3926481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EC53034A-F4A3-4353-9FD7-7B7135CD2BC9}"/>
              </a:ext>
            </a:extLst>
          </p:cNvPr>
          <p:cNvCxnSpPr/>
          <p:nvPr/>
        </p:nvCxnSpPr>
        <p:spPr>
          <a:xfrm flipV="1">
            <a:off x="1517436" y="3879399"/>
            <a:ext cx="884526" cy="509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5" name="Oval 584">
            <a:extLst>
              <a:ext uri="{FF2B5EF4-FFF2-40B4-BE49-F238E27FC236}">
                <a16:creationId xmlns:a16="http://schemas.microsoft.com/office/drawing/2014/main" id="{61C17D1D-CCA0-48E2-B6FC-B775D53FC688}"/>
              </a:ext>
            </a:extLst>
          </p:cNvPr>
          <p:cNvSpPr/>
          <p:nvPr/>
        </p:nvSpPr>
        <p:spPr>
          <a:xfrm flipV="1">
            <a:off x="2252391" y="3862088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2210759D-D7AF-4BA5-9E4A-41F29A6266C3}"/>
              </a:ext>
            </a:extLst>
          </p:cNvPr>
          <p:cNvCxnSpPr>
            <a:cxnSpLocks/>
          </p:cNvCxnSpPr>
          <p:nvPr/>
        </p:nvCxnSpPr>
        <p:spPr>
          <a:xfrm flipV="1">
            <a:off x="1530124" y="4615342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7" name="Oval 586">
            <a:extLst>
              <a:ext uri="{FF2B5EF4-FFF2-40B4-BE49-F238E27FC236}">
                <a16:creationId xmlns:a16="http://schemas.microsoft.com/office/drawing/2014/main" id="{4F6E4E29-9A48-44E7-B40A-AC6CB1CBAA6D}"/>
              </a:ext>
            </a:extLst>
          </p:cNvPr>
          <p:cNvSpPr/>
          <p:nvPr/>
        </p:nvSpPr>
        <p:spPr>
          <a:xfrm flipV="1">
            <a:off x="2129339" y="4427114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588" name="Oval 587">
            <a:extLst>
              <a:ext uri="{FF2B5EF4-FFF2-40B4-BE49-F238E27FC236}">
                <a16:creationId xmlns:a16="http://schemas.microsoft.com/office/drawing/2014/main" id="{E748A3CA-0192-49BD-981E-AFF6B8C94EFD}"/>
              </a:ext>
            </a:extLst>
          </p:cNvPr>
          <p:cNvSpPr/>
          <p:nvPr/>
        </p:nvSpPr>
        <p:spPr>
          <a:xfrm flipV="1">
            <a:off x="2170849" y="4279407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0226E981-48A3-44AE-BFA7-CD835B6F4271}"/>
              </a:ext>
            </a:extLst>
          </p:cNvPr>
          <p:cNvCxnSpPr>
            <a:cxnSpLocks/>
          </p:cNvCxnSpPr>
          <p:nvPr/>
        </p:nvCxnSpPr>
        <p:spPr>
          <a:xfrm flipV="1">
            <a:off x="1529929" y="4325045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BCDE8ED4-752C-4F04-BEF6-4981A5CDC494}"/>
              </a:ext>
            </a:extLst>
          </p:cNvPr>
          <p:cNvCxnSpPr>
            <a:cxnSpLocks/>
          </p:cNvCxnSpPr>
          <p:nvPr/>
        </p:nvCxnSpPr>
        <p:spPr>
          <a:xfrm flipV="1">
            <a:off x="1528957" y="4033214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016F4BC4-1868-4205-96D7-9B5452D1C430}"/>
              </a:ext>
            </a:extLst>
          </p:cNvPr>
          <p:cNvCxnSpPr>
            <a:cxnSpLocks/>
          </p:cNvCxnSpPr>
          <p:nvPr/>
        </p:nvCxnSpPr>
        <p:spPr>
          <a:xfrm flipV="1">
            <a:off x="1522084" y="3748576"/>
            <a:ext cx="884526" cy="5097"/>
          </a:xfrm>
          <a:prstGeom prst="line">
            <a:avLst/>
          </a:prstGeom>
          <a:ln w="6350">
            <a:solidFill>
              <a:schemeClr val="tx2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2" name="Left Brace 591">
            <a:extLst>
              <a:ext uri="{FF2B5EF4-FFF2-40B4-BE49-F238E27FC236}">
                <a16:creationId xmlns:a16="http://schemas.microsoft.com/office/drawing/2014/main" id="{15AA4BF4-7391-4A7A-8E4E-A398ED7B33BE}"/>
              </a:ext>
            </a:extLst>
          </p:cNvPr>
          <p:cNvSpPr/>
          <p:nvPr/>
        </p:nvSpPr>
        <p:spPr>
          <a:xfrm>
            <a:off x="1793845" y="2844578"/>
            <a:ext cx="45719" cy="110194"/>
          </a:xfrm>
          <a:prstGeom prst="leftBrac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3" name="Left Brace 592">
            <a:extLst>
              <a:ext uri="{FF2B5EF4-FFF2-40B4-BE49-F238E27FC236}">
                <a16:creationId xmlns:a16="http://schemas.microsoft.com/office/drawing/2014/main" id="{52A89F2C-E91F-4CC4-BA11-EDA60E66B8B2}"/>
              </a:ext>
            </a:extLst>
          </p:cNvPr>
          <p:cNvSpPr/>
          <p:nvPr/>
        </p:nvSpPr>
        <p:spPr>
          <a:xfrm>
            <a:off x="1789613" y="2687344"/>
            <a:ext cx="45719" cy="110194"/>
          </a:xfrm>
          <a:prstGeom prst="leftBrac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" name="Left Brace 593">
            <a:extLst>
              <a:ext uri="{FF2B5EF4-FFF2-40B4-BE49-F238E27FC236}">
                <a16:creationId xmlns:a16="http://schemas.microsoft.com/office/drawing/2014/main" id="{B84E5120-ABC5-4769-AB13-7740E6ACF587}"/>
              </a:ext>
            </a:extLst>
          </p:cNvPr>
          <p:cNvSpPr/>
          <p:nvPr/>
        </p:nvSpPr>
        <p:spPr>
          <a:xfrm>
            <a:off x="1787566" y="2536541"/>
            <a:ext cx="45719" cy="110194"/>
          </a:xfrm>
          <a:prstGeom prst="leftBrac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5" name="Left Brace 594">
            <a:extLst>
              <a:ext uri="{FF2B5EF4-FFF2-40B4-BE49-F238E27FC236}">
                <a16:creationId xmlns:a16="http://schemas.microsoft.com/office/drawing/2014/main" id="{7380CEEF-9B2C-449C-9F00-8365C5E3BF42}"/>
              </a:ext>
            </a:extLst>
          </p:cNvPr>
          <p:cNvSpPr/>
          <p:nvPr/>
        </p:nvSpPr>
        <p:spPr>
          <a:xfrm>
            <a:off x="1784857" y="2463477"/>
            <a:ext cx="53195" cy="45719"/>
          </a:xfrm>
          <a:prstGeom prst="leftBrac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6" name="Left Brace 595">
            <a:extLst>
              <a:ext uri="{FF2B5EF4-FFF2-40B4-BE49-F238E27FC236}">
                <a16:creationId xmlns:a16="http://schemas.microsoft.com/office/drawing/2014/main" id="{6754762F-B20D-4982-AD79-AD4F34F13A64}"/>
              </a:ext>
            </a:extLst>
          </p:cNvPr>
          <p:cNvSpPr/>
          <p:nvPr/>
        </p:nvSpPr>
        <p:spPr>
          <a:xfrm>
            <a:off x="1786282" y="2269470"/>
            <a:ext cx="45719" cy="86954"/>
          </a:xfrm>
          <a:prstGeom prst="leftBrac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Left Brace 596">
            <a:extLst>
              <a:ext uri="{FF2B5EF4-FFF2-40B4-BE49-F238E27FC236}">
                <a16:creationId xmlns:a16="http://schemas.microsoft.com/office/drawing/2014/main" id="{7EA5E788-A480-409B-8CEF-0B686664418B}"/>
              </a:ext>
            </a:extLst>
          </p:cNvPr>
          <p:cNvSpPr/>
          <p:nvPr/>
        </p:nvSpPr>
        <p:spPr>
          <a:xfrm>
            <a:off x="1784430" y="2054450"/>
            <a:ext cx="53195" cy="100099"/>
          </a:xfrm>
          <a:prstGeom prst="leftBrac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Left Brace 597">
            <a:extLst>
              <a:ext uri="{FF2B5EF4-FFF2-40B4-BE49-F238E27FC236}">
                <a16:creationId xmlns:a16="http://schemas.microsoft.com/office/drawing/2014/main" id="{AD18C638-0D29-4F60-B1CB-2D54449E1D8F}"/>
              </a:ext>
            </a:extLst>
          </p:cNvPr>
          <p:cNvSpPr/>
          <p:nvPr/>
        </p:nvSpPr>
        <p:spPr>
          <a:xfrm>
            <a:off x="1794835" y="1897204"/>
            <a:ext cx="45719" cy="112396"/>
          </a:xfrm>
          <a:prstGeom prst="leftBrac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9" name="Left Brace 598">
            <a:extLst>
              <a:ext uri="{FF2B5EF4-FFF2-40B4-BE49-F238E27FC236}">
                <a16:creationId xmlns:a16="http://schemas.microsoft.com/office/drawing/2014/main" id="{46CC3823-6B24-4AE1-847F-CFBC663EF593}"/>
              </a:ext>
            </a:extLst>
          </p:cNvPr>
          <p:cNvSpPr/>
          <p:nvPr/>
        </p:nvSpPr>
        <p:spPr>
          <a:xfrm>
            <a:off x="1451666" y="4633022"/>
            <a:ext cx="45719" cy="272238"/>
          </a:xfrm>
          <a:prstGeom prst="leftBrac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Left Brace 599">
            <a:extLst>
              <a:ext uri="{FF2B5EF4-FFF2-40B4-BE49-F238E27FC236}">
                <a16:creationId xmlns:a16="http://schemas.microsoft.com/office/drawing/2014/main" id="{6D33DF0E-BA45-4705-B009-2FD60AE19643}"/>
              </a:ext>
            </a:extLst>
          </p:cNvPr>
          <p:cNvSpPr/>
          <p:nvPr/>
        </p:nvSpPr>
        <p:spPr>
          <a:xfrm>
            <a:off x="1458446" y="4413398"/>
            <a:ext cx="45719" cy="186457"/>
          </a:xfrm>
          <a:prstGeom prst="leftBrac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Left Brace 600">
            <a:extLst>
              <a:ext uri="{FF2B5EF4-FFF2-40B4-BE49-F238E27FC236}">
                <a16:creationId xmlns:a16="http://schemas.microsoft.com/office/drawing/2014/main" id="{96B8DB81-DD55-4AA2-B253-DF33C225C74F}"/>
              </a:ext>
            </a:extLst>
          </p:cNvPr>
          <p:cNvSpPr/>
          <p:nvPr/>
        </p:nvSpPr>
        <p:spPr>
          <a:xfrm>
            <a:off x="1448657" y="4080350"/>
            <a:ext cx="50869" cy="233048"/>
          </a:xfrm>
          <a:prstGeom prst="leftBrac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Left Brace 601">
            <a:extLst>
              <a:ext uri="{FF2B5EF4-FFF2-40B4-BE49-F238E27FC236}">
                <a16:creationId xmlns:a16="http://schemas.microsoft.com/office/drawing/2014/main" id="{52A72AA2-09D6-4A55-AD13-85634AC50B2D}"/>
              </a:ext>
            </a:extLst>
          </p:cNvPr>
          <p:cNvSpPr/>
          <p:nvPr/>
        </p:nvSpPr>
        <p:spPr>
          <a:xfrm>
            <a:off x="1449073" y="3862088"/>
            <a:ext cx="48312" cy="166313"/>
          </a:xfrm>
          <a:prstGeom prst="leftBrac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0" name="Right Bracket 609">
            <a:extLst>
              <a:ext uri="{FF2B5EF4-FFF2-40B4-BE49-F238E27FC236}">
                <a16:creationId xmlns:a16="http://schemas.microsoft.com/office/drawing/2014/main" id="{65D21B82-D644-4574-91FD-7A59573A9716}"/>
              </a:ext>
            </a:extLst>
          </p:cNvPr>
          <p:cNvSpPr/>
          <p:nvPr/>
        </p:nvSpPr>
        <p:spPr>
          <a:xfrm>
            <a:off x="2413483" y="4607121"/>
            <a:ext cx="45719" cy="278338"/>
          </a:xfrm>
          <a:prstGeom prst="righ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1" name="Right Bracket 610">
            <a:extLst>
              <a:ext uri="{FF2B5EF4-FFF2-40B4-BE49-F238E27FC236}">
                <a16:creationId xmlns:a16="http://schemas.microsoft.com/office/drawing/2014/main" id="{96067555-BC01-43D2-A18B-DE72CECD9940}"/>
              </a:ext>
            </a:extLst>
          </p:cNvPr>
          <p:cNvSpPr/>
          <p:nvPr/>
        </p:nvSpPr>
        <p:spPr>
          <a:xfrm>
            <a:off x="2408703" y="4313954"/>
            <a:ext cx="45719" cy="278338"/>
          </a:xfrm>
          <a:prstGeom prst="righ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Right Bracket 611">
            <a:extLst>
              <a:ext uri="{FF2B5EF4-FFF2-40B4-BE49-F238E27FC236}">
                <a16:creationId xmlns:a16="http://schemas.microsoft.com/office/drawing/2014/main" id="{B9695E26-55B8-4EAC-A73F-5D138095B694}"/>
              </a:ext>
            </a:extLst>
          </p:cNvPr>
          <p:cNvSpPr/>
          <p:nvPr/>
        </p:nvSpPr>
        <p:spPr>
          <a:xfrm>
            <a:off x="2406250" y="4026446"/>
            <a:ext cx="45719" cy="278338"/>
          </a:xfrm>
          <a:prstGeom prst="righ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Right Bracket 612">
            <a:extLst>
              <a:ext uri="{FF2B5EF4-FFF2-40B4-BE49-F238E27FC236}">
                <a16:creationId xmlns:a16="http://schemas.microsoft.com/office/drawing/2014/main" id="{70457C62-A409-4F49-A023-ADC060DEC2E2}"/>
              </a:ext>
            </a:extLst>
          </p:cNvPr>
          <p:cNvSpPr/>
          <p:nvPr/>
        </p:nvSpPr>
        <p:spPr>
          <a:xfrm>
            <a:off x="2406187" y="3742363"/>
            <a:ext cx="45719" cy="278338"/>
          </a:xfrm>
          <a:prstGeom prst="righ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9EAB42F1-07B5-4C11-9C91-E1ACA42959AC}"/>
              </a:ext>
            </a:extLst>
          </p:cNvPr>
          <p:cNvCxnSpPr/>
          <p:nvPr/>
        </p:nvCxnSpPr>
        <p:spPr>
          <a:xfrm>
            <a:off x="1849447" y="2888979"/>
            <a:ext cx="87782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" name="TextBox 614">
            <a:extLst>
              <a:ext uri="{FF2B5EF4-FFF2-40B4-BE49-F238E27FC236}">
                <a16:creationId xmlns:a16="http://schemas.microsoft.com/office/drawing/2014/main" id="{7A07898C-A0D6-409B-AA5B-2CF95D7D5FE4}"/>
              </a:ext>
            </a:extLst>
          </p:cNvPr>
          <p:cNvSpPr txBox="1"/>
          <p:nvPr/>
        </p:nvSpPr>
        <p:spPr>
          <a:xfrm>
            <a:off x="143496" y="4802910"/>
            <a:ext cx="158698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WRP 1</a:t>
            </a:r>
          </a:p>
        </p:txBody>
      </p: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626A8B5B-272F-4D41-954D-7D7BF9D7C04F}"/>
              </a:ext>
            </a:extLst>
          </p:cNvPr>
          <p:cNvCxnSpPr/>
          <p:nvPr/>
        </p:nvCxnSpPr>
        <p:spPr>
          <a:xfrm>
            <a:off x="1844426" y="2736775"/>
            <a:ext cx="87782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7DD756CB-EAB0-420F-82F5-88FAF582E568}"/>
              </a:ext>
            </a:extLst>
          </p:cNvPr>
          <p:cNvCxnSpPr/>
          <p:nvPr/>
        </p:nvCxnSpPr>
        <p:spPr>
          <a:xfrm>
            <a:off x="1846807" y="2591344"/>
            <a:ext cx="87782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079F92F8-9ACC-462D-81B3-4B97E72653F9}"/>
              </a:ext>
            </a:extLst>
          </p:cNvPr>
          <p:cNvCxnSpPr/>
          <p:nvPr/>
        </p:nvCxnSpPr>
        <p:spPr>
          <a:xfrm>
            <a:off x="1841786" y="2439140"/>
            <a:ext cx="87782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9" name="Straight Connector 618">
            <a:extLst>
              <a:ext uri="{FF2B5EF4-FFF2-40B4-BE49-F238E27FC236}">
                <a16:creationId xmlns:a16="http://schemas.microsoft.com/office/drawing/2014/main" id="{53C2D652-B78F-4122-BF84-41C0A3061D04}"/>
              </a:ext>
            </a:extLst>
          </p:cNvPr>
          <p:cNvCxnSpPr/>
          <p:nvPr/>
        </p:nvCxnSpPr>
        <p:spPr>
          <a:xfrm>
            <a:off x="1845152" y="2311107"/>
            <a:ext cx="87782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>
            <a:extLst>
              <a:ext uri="{FF2B5EF4-FFF2-40B4-BE49-F238E27FC236}">
                <a16:creationId xmlns:a16="http://schemas.microsoft.com/office/drawing/2014/main" id="{2D2B4BC7-C719-466B-A4A7-450E082AED8D}"/>
              </a:ext>
            </a:extLst>
          </p:cNvPr>
          <p:cNvCxnSpPr/>
          <p:nvPr/>
        </p:nvCxnSpPr>
        <p:spPr>
          <a:xfrm>
            <a:off x="1844613" y="2099607"/>
            <a:ext cx="87782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Straight Connector 620">
            <a:extLst>
              <a:ext uri="{FF2B5EF4-FFF2-40B4-BE49-F238E27FC236}">
                <a16:creationId xmlns:a16="http://schemas.microsoft.com/office/drawing/2014/main" id="{FB7291CE-5F6E-4DC8-AB97-4074A2BE082E}"/>
              </a:ext>
            </a:extLst>
          </p:cNvPr>
          <p:cNvCxnSpPr/>
          <p:nvPr/>
        </p:nvCxnSpPr>
        <p:spPr>
          <a:xfrm>
            <a:off x="1839796" y="1958487"/>
            <a:ext cx="87782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ight Bracket 218">
            <a:extLst>
              <a:ext uri="{FF2B5EF4-FFF2-40B4-BE49-F238E27FC236}">
                <a16:creationId xmlns:a16="http://schemas.microsoft.com/office/drawing/2014/main" id="{5DE034B0-6391-4248-B6FD-1DD1BC521C90}"/>
              </a:ext>
            </a:extLst>
          </p:cNvPr>
          <p:cNvSpPr/>
          <p:nvPr/>
        </p:nvSpPr>
        <p:spPr>
          <a:xfrm>
            <a:off x="2717148" y="2653371"/>
            <a:ext cx="45719" cy="142081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0" name="Right Bracket 219">
            <a:extLst>
              <a:ext uri="{FF2B5EF4-FFF2-40B4-BE49-F238E27FC236}">
                <a16:creationId xmlns:a16="http://schemas.microsoft.com/office/drawing/2014/main" id="{08CF5072-8933-4923-9DBD-44D599B79CED}"/>
              </a:ext>
            </a:extLst>
          </p:cNvPr>
          <p:cNvSpPr/>
          <p:nvPr/>
        </p:nvSpPr>
        <p:spPr>
          <a:xfrm>
            <a:off x="2717148" y="2803390"/>
            <a:ext cx="45719" cy="130033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1" name="Right Bracket 220">
            <a:extLst>
              <a:ext uri="{FF2B5EF4-FFF2-40B4-BE49-F238E27FC236}">
                <a16:creationId xmlns:a16="http://schemas.microsoft.com/office/drawing/2014/main" id="{2F0DB4B1-A47E-4E00-A3D3-9C0105A15F76}"/>
              </a:ext>
            </a:extLst>
          </p:cNvPr>
          <p:cNvSpPr/>
          <p:nvPr/>
        </p:nvSpPr>
        <p:spPr>
          <a:xfrm>
            <a:off x="2714576" y="2508006"/>
            <a:ext cx="45719" cy="130033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2" name="Right Bracket 221">
            <a:extLst>
              <a:ext uri="{FF2B5EF4-FFF2-40B4-BE49-F238E27FC236}">
                <a16:creationId xmlns:a16="http://schemas.microsoft.com/office/drawing/2014/main" id="{2F7D80BD-267E-422F-AD3C-BC7F6FE6818A}"/>
              </a:ext>
            </a:extLst>
          </p:cNvPr>
          <p:cNvSpPr/>
          <p:nvPr/>
        </p:nvSpPr>
        <p:spPr>
          <a:xfrm>
            <a:off x="2715862" y="2362419"/>
            <a:ext cx="45719" cy="130033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3" name="Right Bracket 222">
            <a:extLst>
              <a:ext uri="{FF2B5EF4-FFF2-40B4-BE49-F238E27FC236}">
                <a16:creationId xmlns:a16="http://schemas.microsoft.com/office/drawing/2014/main" id="{22188E9A-F711-4666-88E4-F9A3EE842973}"/>
              </a:ext>
            </a:extLst>
          </p:cNvPr>
          <p:cNvSpPr/>
          <p:nvPr/>
        </p:nvSpPr>
        <p:spPr>
          <a:xfrm>
            <a:off x="2720242" y="2215266"/>
            <a:ext cx="45719" cy="130033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4" name="Right Bracket 223">
            <a:extLst>
              <a:ext uri="{FF2B5EF4-FFF2-40B4-BE49-F238E27FC236}">
                <a16:creationId xmlns:a16="http://schemas.microsoft.com/office/drawing/2014/main" id="{CEC93B59-08E4-4F7D-B905-53D6420A82C9}"/>
              </a:ext>
            </a:extLst>
          </p:cNvPr>
          <p:cNvSpPr/>
          <p:nvPr/>
        </p:nvSpPr>
        <p:spPr>
          <a:xfrm>
            <a:off x="2721587" y="2002492"/>
            <a:ext cx="45719" cy="146916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5" name="Right Bracket 224">
            <a:extLst>
              <a:ext uri="{FF2B5EF4-FFF2-40B4-BE49-F238E27FC236}">
                <a16:creationId xmlns:a16="http://schemas.microsoft.com/office/drawing/2014/main" id="{1A4C9E64-DA7D-4678-8436-A29C58CCE9D8}"/>
              </a:ext>
            </a:extLst>
          </p:cNvPr>
          <p:cNvSpPr/>
          <p:nvPr/>
        </p:nvSpPr>
        <p:spPr>
          <a:xfrm>
            <a:off x="2724199" y="1863959"/>
            <a:ext cx="45719" cy="130033"/>
          </a:xfrm>
          <a:prstGeom prst="rightBracke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F4DDD0-4D6E-49A0-A187-1F59D074EA2B}"/>
              </a:ext>
            </a:extLst>
          </p:cNvPr>
          <p:cNvSpPr txBox="1"/>
          <p:nvPr/>
        </p:nvSpPr>
        <p:spPr>
          <a:xfrm>
            <a:off x="1416354" y="1917171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2A5F4C1C-6E53-45AE-9A8E-B09D9E5B0661}"/>
              </a:ext>
            </a:extLst>
          </p:cNvPr>
          <p:cNvSpPr txBox="1"/>
          <p:nvPr/>
        </p:nvSpPr>
        <p:spPr>
          <a:xfrm>
            <a:off x="1413645" y="2064652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4FAFBE60-FA1B-4527-84A4-5209DBB296AC}"/>
              </a:ext>
            </a:extLst>
          </p:cNvPr>
          <p:cNvSpPr txBox="1"/>
          <p:nvPr/>
        </p:nvSpPr>
        <p:spPr>
          <a:xfrm>
            <a:off x="1413645" y="2271972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8A68D91B-AD55-4521-8AD0-DBDE1BA50057}"/>
              </a:ext>
            </a:extLst>
          </p:cNvPr>
          <p:cNvSpPr txBox="1"/>
          <p:nvPr/>
        </p:nvSpPr>
        <p:spPr>
          <a:xfrm>
            <a:off x="1412603" y="2406262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05529FDF-DF68-4BF4-B670-3AE8E665C006}"/>
              </a:ext>
            </a:extLst>
          </p:cNvPr>
          <p:cNvSpPr txBox="1"/>
          <p:nvPr/>
        </p:nvSpPr>
        <p:spPr>
          <a:xfrm>
            <a:off x="1412603" y="2543267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644ECA6-C1F5-4BA3-B5D8-EC505599CA4E}"/>
              </a:ext>
            </a:extLst>
          </p:cNvPr>
          <p:cNvSpPr txBox="1"/>
          <p:nvPr/>
        </p:nvSpPr>
        <p:spPr>
          <a:xfrm>
            <a:off x="1413645" y="2712487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40C92B1-DE74-43E5-965E-7756B778EC1D}"/>
              </a:ext>
            </a:extLst>
          </p:cNvPr>
          <p:cNvSpPr txBox="1"/>
          <p:nvPr/>
        </p:nvSpPr>
        <p:spPr>
          <a:xfrm>
            <a:off x="1416354" y="2853617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54E824BD-48CE-4314-904E-6CD3505C4D42}"/>
              </a:ext>
            </a:extLst>
          </p:cNvPr>
          <p:cNvSpPr txBox="1"/>
          <p:nvPr/>
        </p:nvSpPr>
        <p:spPr>
          <a:xfrm>
            <a:off x="2787870" y="1887594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1FDA64-4832-47C7-999E-DE52D9A70210}"/>
              </a:ext>
            </a:extLst>
          </p:cNvPr>
          <p:cNvSpPr txBox="1"/>
          <p:nvPr/>
        </p:nvSpPr>
        <p:spPr>
          <a:xfrm>
            <a:off x="2791511" y="2035075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7DB13DF-1BFF-4A28-B427-1B8427AC9EA5}"/>
              </a:ext>
            </a:extLst>
          </p:cNvPr>
          <p:cNvSpPr txBox="1"/>
          <p:nvPr/>
        </p:nvSpPr>
        <p:spPr>
          <a:xfrm>
            <a:off x="2788336" y="2242395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296ED9B-4E0E-4D5E-8058-806DF1837DAE}"/>
              </a:ext>
            </a:extLst>
          </p:cNvPr>
          <p:cNvSpPr txBox="1"/>
          <p:nvPr/>
        </p:nvSpPr>
        <p:spPr>
          <a:xfrm>
            <a:off x="2790469" y="2513690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D413950E-E56A-4510-AFCC-557E95FB9F09}"/>
              </a:ext>
            </a:extLst>
          </p:cNvPr>
          <p:cNvSpPr txBox="1"/>
          <p:nvPr/>
        </p:nvSpPr>
        <p:spPr>
          <a:xfrm>
            <a:off x="2787870" y="2824040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CE6132A-5AB0-4AAA-81C6-588D6AC7ADAE}"/>
              </a:ext>
            </a:extLst>
          </p:cNvPr>
          <p:cNvSpPr txBox="1"/>
          <p:nvPr/>
        </p:nvSpPr>
        <p:spPr>
          <a:xfrm>
            <a:off x="2793420" y="2382857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B5C1C93C-516C-416A-9E91-683C7141FB01}"/>
              </a:ext>
            </a:extLst>
          </p:cNvPr>
          <p:cNvSpPr txBox="1"/>
          <p:nvPr/>
        </p:nvSpPr>
        <p:spPr>
          <a:xfrm>
            <a:off x="2794462" y="2689082"/>
            <a:ext cx="33664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/>
              <a:t>d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4F40B84F-A104-4D8D-8E01-0EDE6C3D77CD}"/>
              </a:ext>
            </a:extLst>
          </p:cNvPr>
          <p:cNvSpPr txBox="1"/>
          <p:nvPr/>
        </p:nvSpPr>
        <p:spPr>
          <a:xfrm>
            <a:off x="745305" y="3401908"/>
            <a:ext cx="1025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/>
              <a:t>a) 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98FFB4DE-F300-4FD5-BB27-5396554DCB9A}"/>
              </a:ext>
            </a:extLst>
          </p:cNvPr>
          <p:cNvSpPr txBox="1"/>
          <p:nvPr/>
        </p:nvSpPr>
        <p:spPr>
          <a:xfrm>
            <a:off x="2164945" y="3378686"/>
            <a:ext cx="10740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/>
              <a:t>b) 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F12CDB8-3B45-4FAC-8541-7B4154634CF9}"/>
              </a:ext>
            </a:extLst>
          </p:cNvPr>
          <p:cNvSpPr txBox="1"/>
          <p:nvPr/>
        </p:nvSpPr>
        <p:spPr>
          <a:xfrm>
            <a:off x="1621640" y="1901233"/>
            <a:ext cx="1554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" dirty="0"/>
              <a:t>Depth</a:t>
            </a:r>
          </a:p>
          <a:p>
            <a:r>
              <a:rPr lang="en-US" sz="400" dirty="0"/>
              <a:t>range 1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2A62B9CC-1E23-43A0-A885-329D41A5C3E8}"/>
              </a:ext>
            </a:extLst>
          </p:cNvPr>
          <p:cNvSpPr txBox="1"/>
          <p:nvPr/>
        </p:nvSpPr>
        <p:spPr>
          <a:xfrm>
            <a:off x="1616593" y="2047113"/>
            <a:ext cx="1554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" dirty="0"/>
              <a:t>Depth</a:t>
            </a:r>
          </a:p>
          <a:p>
            <a:r>
              <a:rPr lang="en-US" sz="400" dirty="0"/>
              <a:t>range 2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B6EB7B5-1946-4D3D-BBDE-339E7EBCBE88}"/>
              </a:ext>
            </a:extLst>
          </p:cNvPr>
          <p:cNvSpPr txBox="1"/>
          <p:nvPr/>
        </p:nvSpPr>
        <p:spPr>
          <a:xfrm>
            <a:off x="1600727" y="2247732"/>
            <a:ext cx="1554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" dirty="0"/>
              <a:t>Depth</a:t>
            </a:r>
          </a:p>
          <a:p>
            <a:r>
              <a:rPr lang="en-US" sz="400" dirty="0"/>
              <a:t>range 3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111950F-C089-4D27-B12A-18267FFAD89D}"/>
              </a:ext>
            </a:extLst>
          </p:cNvPr>
          <p:cNvSpPr txBox="1"/>
          <p:nvPr/>
        </p:nvSpPr>
        <p:spPr>
          <a:xfrm>
            <a:off x="1598967" y="2399680"/>
            <a:ext cx="1554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" dirty="0"/>
              <a:t>Depth</a:t>
            </a:r>
          </a:p>
          <a:p>
            <a:r>
              <a:rPr lang="en-US" sz="400" dirty="0"/>
              <a:t>range 4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6678624D-DFED-419A-B5BA-8FB3D4C4BCF7}"/>
              </a:ext>
            </a:extLst>
          </p:cNvPr>
          <p:cNvSpPr txBox="1"/>
          <p:nvPr/>
        </p:nvSpPr>
        <p:spPr>
          <a:xfrm>
            <a:off x="1595633" y="2527248"/>
            <a:ext cx="1554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" dirty="0"/>
              <a:t>Depth</a:t>
            </a:r>
          </a:p>
          <a:p>
            <a:r>
              <a:rPr lang="en-US" sz="400" dirty="0"/>
              <a:t>range 5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DF984C2C-36FE-4480-9713-FFEB09B083BA}"/>
              </a:ext>
            </a:extLst>
          </p:cNvPr>
          <p:cNvSpPr txBox="1"/>
          <p:nvPr/>
        </p:nvSpPr>
        <p:spPr>
          <a:xfrm>
            <a:off x="1600463" y="2673409"/>
            <a:ext cx="1554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" dirty="0"/>
              <a:t>Depth</a:t>
            </a:r>
          </a:p>
          <a:p>
            <a:r>
              <a:rPr lang="en-US" sz="400" dirty="0"/>
              <a:t>range 6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33EE3E5B-8ECC-45AE-A202-100EC658E45D}"/>
              </a:ext>
            </a:extLst>
          </p:cNvPr>
          <p:cNvSpPr txBox="1"/>
          <p:nvPr/>
        </p:nvSpPr>
        <p:spPr>
          <a:xfrm>
            <a:off x="1596040" y="2832843"/>
            <a:ext cx="1554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" dirty="0"/>
              <a:t>Depth</a:t>
            </a:r>
          </a:p>
          <a:p>
            <a:r>
              <a:rPr lang="en-US" sz="400" dirty="0"/>
              <a:t>range 7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EB6130-50A9-47A6-9D67-F7B714D89545}"/>
              </a:ext>
            </a:extLst>
          </p:cNvPr>
          <p:cNvCxnSpPr/>
          <p:nvPr/>
        </p:nvCxnSpPr>
        <p:spPr>
          <a:xfrm>
            <a:off x="2279823" y="3023193"/>
            <a:ext cx="0" cy="14115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8002C8FB-A8D8-497A-BE39-322CAB5B54A1}"/>
              </a:ext>
            </a:extLst>
          </p:cNvPr>
          <p:cNvCxnSpPr/>
          <p:nvPr/>
        </p:nvCxnSpPr>
        <p:spPr>
          <a:xfrm>
            <a:off x="834938" y="3043622"/>
            <a:ext cx="0" cy="14115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12965D2-EB45-4BDA-9379-69443C189684}"/>
              </a:ext>
            </a:extLst>
          </p:cNvPr>
          <p:cNvCxnSpPr/>
          <p:nvPr/>
        </p:nvCxnSpPr>
        <p:spPr>
          <a:xfrm flipV="1">
            <a:off x="450102" y="3232761"/>
            <a:ext cx="884526" cy="5097"/>
          </a:xfrm>
          <a:prstGeom prst="line">
            <a:avLst/>
          </a:prstGeom>
          <a:ln w="28575" cmpd="tri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58ACCEB6-AD6D-4705-9F00-4CC0BFC18A20}"/>
              </a:ext>
            </a:extLst>
          </p:cNvPr>
          <p:cNvCxnSpPr/>
          <p:nvPr/>
        </p:nvCxnSpPr>
        <p:spPr>
          <a:xfrm flipV="1">
            <a:off x="1832001" y="3210372"/>
            <a:ext cx="884526" cy="5097"/>
          </a:xfrm>
          <a:prstGeom prst="line">
            <a:avLst/>
          </a:prstGeom>
          <a:ln w="28575" cmpd="tri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0" name="TextBox 259">
            <a:extLst>
              <a:ext uri="{FF2B5EF4-FFF2-40B4-BE49-F238E27FC236}">
                <a16:creationId xmlns:a16="http://schemas.microsoft.com/office/drawing/2014/main" id="{D2916341-8EE9-4124-AD9F-6556FF4AE625}"/>
              </a:ext>
            </a:extLst>
          </p:cNvPr>
          <p:cNvSpPr txBox="1"/>
          <p:nvPr/>
        </p:nvSpPr>
        <p:spPr>
          <a:xfrm>
            <a:off x="2787870" y="3173472"/>
            <a:ext cx="91372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" b="1" dirty="0"/>
              <a:t>CGH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00EA687-0A26-440C-AA61-CD19523C66DC}"/>
              </a:ext>
            </a:extLst>
          </p:cNvPr>
          <p:cNvSpPr txBox="1"/>
          <p:nvPr/>
        </p:nvSpPr>
        <p:spPr>
          <a:xfrm>
            <a:off x="1358585" y="3201932"/>
            <a:ext cx="91372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" b="1" dirty="0"/>
              <a:t>CGH</a:t>
            </a:r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BFCB3734-C975-428B-A2A5-1C94D88172DF}"/>
              </a:ext>
            </a:extLst>
          </p:cNvPr>
          <p:cNvCxnSpPr>
            <a:cxnSpLocks/>
          </p:cNvCxnSpPr>
          <p:nvPr/>
        </p:nvCxnSpPr>
        <p:spPr>
          <a:xfrm>
            <a:off x="1671103" y="2978339"/>
            <a:ext cx="0" cy="6528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92C4791B-0350-4406-B9F2-6EF766A8A415}"/>
              </a:ext>
            </a:extLst>
          </p:cNvPr>
          <p:cNvSpPr txBox="1"/>
          <p:nvPr/>
        </p:nvSpPr>
        <p:spPr>
          <a:xfrm>
            <a:off x="1602215" y="3037243"/>
            <a:ext cx="15709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" dirty="0"/>
              <a:t>Depth</a:t>
            </a:r>
          </a:p>
          <a:p>
            <a:r>
              <a:rPr lang="en-US" sz="400" dirty="0"/>
              <a:t>range n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D04057B2-6716-49FB-BB7A-A4E3090C5127}"/>
              </a:ext>
            </a:extLst>
          </p:cNvPr>
          <p:cNvCxnSpPr/>
          <p:nvPr/>
        </p:nvCxnSpPr>
        <p:spPr>
          <a:xfrm flipV="1">
            <a:off x="4163163" y="3407345"/>
            <a:ext cx="884526" cy="5097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574DBD8B-CDB7-4443-BA1D-936135AA3F31}"/>
              </a:ext>
            </a:extLst>
          </p:cNvPr>
          <p:cNvCxnSpPr/>
          <p:nvPr/>
        </p:nvCxnSpPr>
        <p:spPr>
          <a:xfrm>
            <a:off x="4163163" y="2498640"/>
            <a:ext cx="878247" cy="11144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Oval 260">
            <a:extLst>
              <a:ext uri="{FF2B5EF4-FFF2-40B4-BE49-F238E27FC236}">
                <a16:creationId xmlns:a16="http://schemas.microsoft.com/office/drawing/2014/main" id="{B8183DCC-33D1-455F-BF1F-4D4701C62FE9}"/>
              </a:ext>
            </a:extLst>
          </p:cNvPr>
          <p:cNvSpPr/>
          <p:nvPr/>
        </p:nvSpPr>
        <p:spPr>
          <a:xfrm flipH="1">
            <a:off x="4982886" y="2489921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63" name="Right Brace 262">
            <a:extLst>
              <a:ext uri="{FF2B5EF4-FFF2-40B4-BE49-F238E27FC236}">
                <a16:creationId xmlns:a16="http://schemas.microsoft.com/office/drawing/2014/main" id="{049F1D1C-9D70-4650-96A5-7C6A54DA55F1}"/>
              </a:ext>
            </a:extLst>
          </p:cNvPr>
          <p:cNvSpPr/>
          <p:nvPr/>
        </p:nvSpPr>
        <p:spPr>
          <a:xfrm>
            <a:off x="5447093" y="2466544"/>
            <a:ext cx="46108" cy="6511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49A33715-93AD-4F0E-8045-6434998A3038}"/>
              </a:ext>
            </a:extLst>
          </p:cNvPr>
          <p:cNvSpPr txBox="1"/>
          <p:nvPr/>
        </p:nvSpPr>
        <p:spPr>
          <a:xfrm>
            <a:off x="5064011" y="2442431"/>
            <a:ext cx="37991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N(z</a:t>
            </a:r>
            <a:r>
              <a:rPr lang="en-US" sz="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2</a:t>
            </a:r>
          </a:p>
        </p:txBody>
      </p:sp>
      <p:sp>
        <p:nvSpPr>
          <p:cNvPr id="267" name="Right Brace 266">
            <a:extLst>
              <a:ext uri="{FF2B5EF4-FFF2-40B4-BE49-F238E27FC236}">
                <a16:creationId xmlns:a16="http://schemas.microsoft.com/office/drawing/2014/main" id="{809A83AE-21AE-4B02-B5B7-0EF427DF4C88}"/>
              </a:ext>
            </a:extLst>
          </p:cNvPr>
          <p:cNvSpPr/>
          <p:nvPr/>
        </p:nvSpPr>
        <p:spPr>
          <a:xfrm>
            <a:off x="5459649" y="3201022"/>
            <a:ext cx="45719" cy="622225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FAA44E41-898B-408E-B1B8-85FCB62B4DFD}"/>
              </a:ext>
            </a:extLst>
          </p:cNvPr>
          <p:cNvSpPr txBox="1"/>
          <p:nvPr/>
        </p:nvSpPr>
        <p:spPr>
          <a:xfrm>
            <a:off x="5545838" y="3394887"/>
            <a:ext cx="37516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</a:t>
            </a:r>
          </a:p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 2</a:t>
            </a: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5F95BCED-BB64-42C4-8A29-E59DCC04C2F1}"/>
              </a:ext>
            </a:extLst>
          </p:cNvPr>
          <p:cNvCxnSpPr/>
          <p:nvPr/>
        </p:nvCxnSpPr>
        <p:spPr>
          <a:xfrm>
            <a:off x="4158400" y="2770814"/>
            <a:ext cx="8778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F4846E6E-44F7-4C70-BB3C-0FE4155B0014}"/>
              </a:ext>
            </a:extLst>
          </p:cNvPr>
          <p:cNvCxnSpPr/>
          <p:nvPr/>
        </p:nvCxnSpPr>
        <p:spPr>
          <a:xfrm flipH="1">
            <a:off x="4158400" y="3495317"/>
            <a:ext cx="880983" cy="64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CFA0A07C-4766-4A81-A2BB-3052C4F8D163}"/>
              </a:ext>
            </a:extLst>
          </p:cNvPr>
          <p:cNvSpPr txBox="1"/>
          <p:nvPr/>
        </p:nvSpPr>
        <p:spPr>
          <a:xfrm>
            <a:off x="4175067" y="2778624"/>
            <a:ext cx="2372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WRP 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61EC55D4-64D2-42BE-BBF0-F500D1B74801}"/>
              </a:ext>
            </a:extLst>
          </p:cNvPr>
          <p:cNvSpPr txBox="1"/>
          <p:nvPr/>
        </p:nvSpPr>
        <p:spPr>
          <a:xfrm>
            <a:off x="5064966" y="3172710"/>
            <a:ext cx="37991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N(z</a:t>
            </a:r>
            <a:r>
              <a:rPr lang="en-US" sz="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</a:t>
            </a: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1942ACBE-FE60-4E0C-B2B5-CDCE7ED93D00}"/>
              </a:ext>
            </a:extLst>
          </p:cNvPr>
          <p:cNvCxnSpPr/>
          <p:nvPr/>
        </p:nvCxnSpPr>
        <p:spPr>
          <a:xfrm flipV="1">
            <a:off x="4163163" y="3230729"/>
            <a:ext cx="875001" cy="106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4" name="Oval 273">
            <a:extLst>
              <a:ext uri="{FF2B5EF4-FFF2-40B4-BE49-F238E27FC236}">
                <a16:creationId xmlns:a16="http://schemas.microsoft.com/office/drawing/2014/main" id="{91ED0AEC-840D-404D-AF9C-30B3410D8054}"/>
              </a:ext>
            </a:extLst>
          </p:cNvPr>
          <p:cNvSpPr/>
          <p:nvPr/>
        </p:nvSpPr>
        <p:spPr>
          <a:xfrm flipH="1">
            <a:off x="4476377" y="3394887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38EEB9DE-74EA-44BD-AE4E-8F3A28832D40}"/>
              </a:ext>
            </a:extLst>
          </p:cNvPr>
          <p:cNvSpPr txBox="1"/>
          <p:nvPr/>
        </p:nvSpPr>
        <p:spPr>
          <a:xfrm>
            <a:off x="5064966" y="3350887"/>
            <a:ext cx="37991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N(z</a:t>
            </a:r>
            <a:r>
              <a:rPr lang="en-US" sz="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</a:t>
            </a: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039C2FDB-6514-491A-A718-4EB3C99583D4}"/>
              </a:ext>
            </a:extLst>
          </p:cNvPr>
          <p:cNvSpPr/>
          <p:nvPr/>
        </p:nvSpPr>
        <p:spPr>
          <a:xfrm flipH="1">
            <a:off x="4397808" y="3214960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68B2CDC5-4122-4BF0-9336-72E536A8146D}"/>
              </a:ext>
            </a:extLst>
          </p:cNvPr>
          <p:cNvSpPr txBox="1"/>
          <p:nvPr/>
        </p:nvSpPr>
        <p:spPr>
          <a:xfrm>
            <a:off x="5062951" y="2624804"/>
            <a:ext cx="37991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N(z</a:t>
            </a:r>
            <a:r>
              <a:rPr lang="en-US" sz="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</a:t>
            </a: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E7C31AF-4A3F-4E71-AEE5-14A4016C72A6}"/>
              </a:ext>
            </a:extLst>
          </p:cNvPr>
          <p:cNvCxnSpPr/>
          <p:nvPr/>
        </p:nvCxnSpPr>
        <p:spPr>
          <a:xfrm>
            <a:off x="4163163" y="2683304"/>
            <a:ext cx="878247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Oval 278">
            <a:extLst>
              <a:ext uri="{FF2B5EF4-FFF2-40B4-BE49-F238E27FC236}">
                <a16:creationId xmlns:a16="http://schemas.microsoft.com/office/drawing/2014/main" id="{29CCDA04-A107-44B6-B335-77812BA20C06}"/>
              </a:ext>
            </a:extLst>
          </p:cNvPr>
          <p:cNvSpPr/>
          <p:nvPr/>
        </p:nvSpPr>
        <p:spPr>
          <a:xfrm flipH="1">
            <a:off x="4845076" y="2495741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D048BF03-586F-4C43-A685-859D768503B6}"/>
              </a:ext>
            </a:extLst>
          </p:cNvPr>
          <p:cNvSpPr/>
          <p:nvPr/>
        </p:nvSpPr>
        <p:spPr>
          <a:xfrm flipH="1">
            <a:off x="4918195" y="2667403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2A57289D-9CF6-4267-A1B3-BF9CC96EAC09}"/>
              </a:ext>
            </a:extLst>
          </p:cNvPr>
          <p:cNvSpPr txBox="1"/>
          <p:nvPr/>
        </p:nvSpPr>
        <p:spPr>
          <a:xfrm>
            <a:off x="5529795" y="2675036"/>
            <a:ext cx="40725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</a:t>
            </a:r>
          </a:p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 1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5397F0DA-60FA-456E-94D4-46C6C8E16D86}"/>
              </a:ext>
            </a:extLst>
          </p:cNvPr>
          <p:cNvSpPr txBox="1"/>
          <p:nvPr/>
        </p:nvSpPr>
        <p:spPr>
          <a:xfrm>
            <a:off x="4143305" y="3420385"/>
            <a:ext cx="2372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WRP 2</a:t>
            </a:r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55A70E82-3051-44B0-B687-2942AF892905}"/>
              </a:ext>
            </a:extLst>
          </p:cNvPr>
          <p:cNvCxnSpPr/>
          <p:nvPr/>
        </p:nvCxnSpPr>
        <p:spPr>
          <a:xfrm>
            <a:off x="4143579" y="2861015"/>
            <a:ext cx="904110" cy="4003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>
            <a:extLst>
              <a:ext uri="{FF2B5EF4-FFF2-40B4-BE49-F238E27FC236}">
                <a16:creationId xmlns:a16="http://schemas.microsoft.com/office/drawing/2014/main" id="{DC1AE6E6-D55A-442B-B9F7-A10A6D0F1AD4}"/>
              </a:ext>
            </a:extLst>
          </p:cNvPr>
          <p:cNvSpPr txBox="1"/>
          <p:nvPr/>
        </p:nvSpPr>
        <p:spPr>
          <a:xfrm>
            <a:off x="5059596" y="2803134"/>
            <a:ext cx="37991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N(z</a:t>
            </a:r>
            <a:r>
              <a:rPr lang="en-US" sz="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3</a:t>
            </a:r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96843684-5049-481E-A5C7-A358A3BC49D5}"/>
              </a:ext>
            </a:extLst>
          </p:cNvPr>
          <p:cNvGrpSpPr/>
          <p:nvPr/>
        </p:nvGrpSpPr>
        <p:grpSpPr>
          <a:xfrm>
            <a:off x="4675972" y="2850735"/>
            <a:ext cx="138090" cy="27557"/>
            <a:chOff x="2582648" y="2297393"/>
            <a:chExt cx="138090" cy="27557"/>
          </a:xfrm>
        </p:grpSpPr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1AB7AAAA-A6C2-4B6D-9C29-11A055928120}"/>
                </a:ext>
              </a:extLst>
            </p:cNvPr>
            <p:cNvSpPr/>
            <p:nvPr/>
          </p:nvSpPr>
          <p:spPr>
            <a:xfrm flipH="1">
              <a:off x="2582648" y="2297393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FAF19FC1-C944-4AD9-B042-55885E358DAF}"/>
                </a:ext>
              </a:extLst>
            </p:cNvPr>
            <p:cNvSpPr/>
            <p:nvPr/>
          </p:nvSpPr>
          <p:spPr>
            <a:xfrm flipH="1">
              <a:off x="2693306" y="2297393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0CDE88C4-0E75-4DFC-A97A-785BB74EAF37}"/>
                </a:ext>
              </a:extLst>
            </p:cNvPr>
            <p:cNvSpPr/>
            <p:nvPr/>
          </p:nvSpPr>
          <p:spPr>
            <a:xfrm flipH="1">
              <a:off x="2640302" y="2297518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3D1CEE8A-3D5A-47DC-804C-C11F0C11B6A1}"/>
              </a:ext>
            </a:extLst>
          </p:cNvPr>
          <p:cNvCxnSpPr/>
          <p:nvPr/>
        </p:nvCxnSpPr>
        <p:spPr>
          <a:xfrm flipV="1">
            <a:off x="4143579" y="3053143"/>
            <a:ext cx="916810" cy="8902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66DFDF8E-21B3-4A60-9226-3D2408698329}"/>
              </a:ext>
            </a:extLst>
          </p:cNvPr>
          <p:cNvSpPr txBox="1"/>
          <p:nvPr/>
        </p:nvSpPr>
        <p:spPr>
          <a:xfrm>
            <a:off x="5062879" y="3000493"/>
            <a:ext cx="37991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N(z</a:t>
            </a:r>
            <a:r>
              <a:rPr lang="en-US" sz="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3</a:t>
            </a:r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1A3DCF09-0873-49EE-88C2-6680834FF16D}"/>
              </a:ext>
            </a:extLst>
          </p:cNvPr>
          <p:cNvSpPr/>
          <p:nvPr/>
        </p:nvSpPr>
        <p:spPr>
          <a:xfrm flipH="1">
            <a:off x="4523193" y="3044226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B62B1C58-939F-45B5-9B22-7B975E04D6C9}"/>
              </a:ext>
            </a:extLst>
          </p:cNvPr>
          <p:cNvSpPr/>
          <p:nvPr/>
        </p:nvSpPr>
        <p:spPr>
          <a:xfrm flipH="1">
            <a:off x="4626783" y="3044746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B543A759-5777-4BCB-A4F1-4BA325BCFD5A}"/>
              </a:ext>
            </a:extLst>
          </p:cNvPr>
          <p:cNvSpPr/>
          <p:nvPr/>
        </p:nvSpPr>
        <p:spPr>
          <a:xfrm flipH="1">
            <a:off x="4577903" y="3044247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8E7369EE-6EAD-442F-8FDF-1FD0EDB6BB0B}"/>
              </a:ext>
            </a:extLst>
          </p:cNvPr>
          <p:cNvSpPr txBox="1"/>
          <p:nvPr/>
        </p:nvSpPr>
        <p:spPr>
          <a:xfrm>
            <a:off x="5064966" y="3521960"/>
            <a:ext cx="37991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N(z</a:t>
            </a:r>
            <a:r>
              <a:rPr lang="en-US" sz="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</a:t>
            </a:r>
          </a:p>
        </p:txBody>
      </p: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EEE443FF-B525-4680-8412-CB6A0571A0DC}"/>
              </a:ext>
            </a:extLst>
          </p:cNvPr>
          <p:cNvCxnSpPr/>
          <p:nvPr/>
        </p:nvCxnSpPr>
        <p:spPr>
          <a:xfrm flipV="1">
            <a:off x="4163163" y="3579979"/>
            <a:ext cx="875001" cy="106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C869764D-0BC9-4C1E-A766-52AA44D8C130}"/>
              </a:ext>
            </a:extLst>
          </p:cNvPr>
          <p:cNvSpPr txBox="1"/>
          <p:nvPr/>
        </p:nvSpPr>
        <p:spPr>
          <a:xfrm>
            <a:off x="5064966" y="3700137"/>
            <a:ext cx="37991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N(z</a:t>
            </a:r>
            <a:r>
              <a:rPr lang="en-US" sz="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2</a:t>
            </a:r>
          </a:p>
        </p:txBody>
      </p: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2F452D16-9006-4A42-8511-F3ECA32B5086}"/>
              </a:ext>
            </a:extLst>
          </p:cNvPr>
          <p:cNvCxnSpPr/>
          <p:nvPr/>
        </p:nvCxnSpPr>
        <p:spPr>
          <a:xfrm flipV="1">
            <a:off x="4163163" y="3756595"/>
            <a:ext cx="884526" cy="5097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8" name="Oval 297">
            <a:extLst>
              <a:ext uri="{FF2B5EF4-FFF2-40B4-BE49-F238E27FC236}">
                <a16:creationId xmlns:a16="http://schemas.microsoft.com/office/drawing/2014/main" id="{A4776628-DB66-4366-9AEF-836FB75BB987}"/>
              </a:ext>
            </a:extLst>
          </p:cNvPr>
          <p:cNvSpPr/>
          <p:nvPr/>
        </p:nvSpPr>
        <p:spPr>
          <a:xfrm flipH="1">
            <a:off x="4191137" y="3748576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C835E33-D68B-423F-950E-5AB55A4E2EEB}"/>
              </a:ext>
            </a:extLst>
          </p:cNvPr>
          <p:cNvSpPr/>
          <p:nvPr/>
        </p:nvSpPr>
        <p:spPr>
          <a:xfrm flipH="1">
            <a:off x="4314976" y="3563679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31B7460A-BC7C-4E7D-9B2E-D4675881E731}"/>
              </a:ext>
            </a:extLst>
          </p:cNvPr>
          <p:cNvSpPr/>
          <p:nvPr/>
        </p:nvSpPr>
        <p:spPr>
          <a:xfrm flipH="1">
            <a:off x="4243260" y="3748576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</p:spTree>
    <p:extLst>
      <p:ext uri="{BB962C8B-B14F-4D97-AF65-F5344CB8AC3E}">
        <p14:creationId xmlns:p14="http://schemas.microsoft.com/office/powerpoint/2010/main" val="3326283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39982C0-CF4C-453F-997D-A6B3F8F9A3E8}"/>
              </a:ext>
            </a:extLst>
          </p:cNvPr>
          <p:cNvGrpSpPr/>
          <p:nvPr/>
        </p:nvGrpSpPr>
        <p:grpSpPr>
          <a:xfrm>
            <a:off x="1092701" y="794065"/>
            <a:ext cx="4423205" cy="3984150"/>
            <a:chOff x="1092701" y="794065"/>
            <a:chExt cx="4423205" cy="3984150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451D60D-162F-4911-A0C4-FCBBF3E444CE}"/>
                </a:ext>
              </a:extLst>
            </p:cNvPr>
            <p:cNvCxnSpPr/>
            <p:nvPr/>
          </p:nvCxnSpPr>
          <p:spPr>
            <a:xfrm flipV="1">
              <a:off x="4100096" y="811524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9" name="Left Brace 158">
              <a:extLst>
                <a:ext uri="{FF2B5EF4-FFF2-40B4-BE49-F238E27FC236}">
                  <a16:creationId xmlns:a16="http://schemas.microsoft.com/office/drawing/2014/main" id="{20A3629B-932B-4BEC-BB70-2264526C1970}"/>
                </a:ext>
              </a:extLst>
            </p:cNvPr>
            <p:cNvSpPr/>
            <p:nvPr/>
          </p:nvSpPr>
          <p:spPr>
            <a:xfrm>
              <a:off x="3995232" y="794065"/>
              <a:ext cx="73377" cy="328009"/>
            </a:xfrm>
            <a:prstGeom prst="leftBrace">
              <a:avLst/>
            </a:prstGeom>
            <a:ln w="31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Left Brace 279">
              <a:extLst>
                <a:ext uri="{FF2B5EF4-FFF2-40B4-BE49-F238E27FC236}">
                  <a16:creationId xmlns:a16="http://schemas.microsoft.com/office/drawing/2014/main" id="{2A2709F4-9B82-4983-93AD-8A696D13FC7F}"/>
                </a:ext>
              </a:extLst>
            </p:cNvPr>
            <p:cNvSpPr/>
            <p:nvPr/>
          </p:nvSpPr>
          <p:spPr>
            <a:xfrm>
              <a:off x="1705207" y="827019"/>
              <a:ext cx="100644" cy="764006"/>
            </a:xfrm>
            <a:prstGeom prst="leftBrace">
              <a:avLst/>
            </a:prstGeom>
            <a:ln w="31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96256AA5-F879-4753-9D28-69CFB5C84EBD}"/>
                </a:ext>
              </a:extLst>
            </p:cNvPr>
            <p:cNvSpPr/>
            <p:nvPr/>
          </p:nvSpPr>
          <p:spPr>
            <a:xfrm flipV="1">
              <a:off x="4964145" y="802656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0D666A6-36C0-4347-B7D7-5249BA08E7E3}"/>
                </a:ext>
              </a:extLst>
            </p:cNvPr>
            <p:cNvCxnSpPr/>
            <p:nvPr/>
          </p:nvCxnSpPr>
          <p:spPr>
            <a:xfrm flipV="1">
              <a:off x="1794551" y="836704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AC72CCA0-8E26-41B1-A624-7648A9C7193D}"/>
                </a:ext>
              </a:extLst>
            </p:cNvPr>
            <p:cNvSpPr/>
            <p:nvPr/>
          </p:nvSpPr>
          <p:spPr>
            <a:xfrm flipV="1">
              <a:off x="2658600" y="827836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2C9DD888-DB76-4781-BFBB-4ADF1684259D}"/>
                </a:ext>
              </a:extLst>
            </p:cNvPr>
            <p:cNvSpPr txBox="1"/>
            <p:nvPr/>
          </p:nvSpPr>
          <p:spPr>
            <a:xfrm>
              <a:off x="1192245" y="4439661"/>
              <a:ext cx="43147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2. a), b) Depth range distribution in conventional M-WRP method and c), d) proposed M-WRP method </a:t>
              </a:r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65605D9-9CDE-4DDF-8EF3-4FAE2EEEFDF4}"/>
                </a:ext>
              </a:extLst>
            </p:cNvPr>
            <p:cNvCxnSpPr/>
            <p:nvPr/>
          </p:nvCxnSpPr>
          <p:spPr>
            <a:xfrm flipV="1">
              <a:off x="4100096" y="902750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8F497DD-4D14-4FED-832A-14C51208D2FE}"/>
                </a:ext>
              </a:extLst>
            </p:cNvPr>
            <p:cNvCxnSpPr/>
            <p:nvPr/>
          </p:nvCxnSpPr>
          <p:spPr>
            <a:xfrm flipV="1">
              <a:off x="1810071" y="935704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DCBBAFC-89FA-45F9-9985-854850258DEB}"/>
                </a:ext>
              </a:extLst>
            </p:cNvPr>
            <p:cNvCxnSpPr/>
            <p:nvPr/>
          </p:nvCxnSpPr>
          <p:spPr>
            <a:xfrm flipV="1">
              <a:off x="4096720" y="1793980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6B14E7-6BD0-421D-A9A7-5931839F4F94}"/>
                </a:ext>
              </a:extLst>
            </p:cNvPr>
            <p:cNvCxnSpPr/>
            <p:nvPr/>
          </p:nvCxnSpPr>
          <p:spPr>
            <a:xfrm flipV="1">
              <a:off x="4096801" y="2056860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31D54E-99F8-4BF4-B6F9-A61BD4D05FFA}"/>
                </a:ext>
              </a:extLst>
            </p:cNvPr>
            <p:cNvCxnSpPr/>
            <p:nvPr/>
          </p:nvCxnSpPr>
          <p:spPr>
            <a:xfrm flipV="1">
              <a:off x="4096969" y="2348142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6BA63AA-0A1B-4907-9D98-FF514659C7B0}"/>
                </a:ext>
              </a:extLst>
            </p:cNvPr>
            <p:cNvSpPr/>
            <p:nvPr/>
          </p:nvSpPr>
          <p:spPr>
            <a:xfrm flipV="1">
              <a:off x="4127840" y="2339350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E7485B5-489F-484E-A9F2-4212470A7384}"/>
                </a:ext>
              </a:extLst>
            </p:cNvPr>
            <p:cNvSpPr/>
            <p:nvPr/>
          </p:nvSpPr>
          <p:spPr>
            <a:xfrm flipV="1">
              <a:off x="4194305" y="2339350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1E57783-6367-413B-A52F-915286ED5FF3}"/>
                </a:ext>
              </a:extLst>
            </p:cNvPr>
            <p:cNvCxnSpPr/>
            <p:nvPr/>
          </p:nvCxnSpPr>
          <p:spPr>
            <a:xfrm flipV="1">
              <a:off x="4096969" y="2256917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FAD7EAD-4F40-4562-923F-E80241B332C1}"/>
                </a:ext>
              </a:extLst>
            </p:cNvPr>
            <p:cNvCxnSpPr/>
            <p:nvPr/>
          </p:nvCxnSpPr>
          <p:spPr>
            <a:xfrm flipV="1">
              <a:off x="4096801" y="2172000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1243E29-AFAE-491A-A364-2CAF1D25F464}"/>
                </a:ext>
              </a:extLst>
            </p:cNvPr>
            <p:cNvSpPr/>
            <p:nvPr/>
          </p:nvSpPr>
          <p:spPr>
            <a:xfrm flipV="1">
              <a:off x="5082786" y="2158878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A1CBB4F-0A78-417A-9EFB-7E35275ABFF2}"/>
                </a:ext>
              </a:extLst>
            </p:cNvPr>
            <p:cNvSpPr/>
            <p:nvPr/>
          </p:nvSpPr>
          <p:spPr>
            <a:xfrm flipV="1">
              <a:off x="4463852" y="2044372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9364136-49B1-4770-A973-94BC59A41A25}"/>
                </a:ext>
              </a:extLst>
            </p:cNvPr>
            <p:cNvCxnSpPr/>
            <p:nvPr/>
          </p:nvCxnSpPr>
          <p:spPr>
            <a:xfrm flipV="1">
              <a:off x="4096720" y="1974070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06CE83B-04AD-4A06-A930-6790BD446D89}"/>
                </a:ext>
              </a:extLst>
            </p:cNvPr>
            <p:cNvSpPr/>
            <p:nvPr/>
          </p:nvSpPr>
          <p:spPr>
            <a:xfrm flipV="1">
              <a:off x="4542643" y="1959456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58AE7A7-3045-4972-B152-CFFF7F7BF8C9}"/>
                </a:ext>
              </a:extLst>
            </p:cNvPr>
            <p:cNvSpPr/>
            <p:nvPr/>
          </p:nvSpPr>
          <p:spPr>
            <a:xfrm flipV="1">
              <a:off x="5149604" y="1950144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D726448-7C7E-4CE0-ACF6-965E0E01F428}"/>
                </a:ext>
              </a:extLst>
            </p:cNvPr>
            <p:cNvCxnSpPr/>
            <p:nvPr/>
          </p:nvCxnSpPr>
          <p:spPr>
            <a:xfrm flipV="1">
              <a:off x="4096720" y="1882844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DC4A1A5-7192-4678-B459-B1B12184D789}"/>
                </a:ext>
              </a:extLst>
            </p:cNvPr>
            <p:cNvSpPr/>
            <p:nvPr/>
          </p:nvSpPr>
          <p:spPr>
            <a:xfrm flipV="1">
              <a:off x="4610394" y="1868941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7AF9D57-8E70-47E6-8861-ADFE1D2A90CF}"/>
                </a:ext>
              </a:extLst>
            </p:cNvPr>
            <p:cNvSpPr/>
            <p:nvPr/>
          </p:nvSpPr>
          <p:spPr>
            <a:xfrm flipV="1">
              <a:off x="4676860" y="1868941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06AA2CAA-AC88-4AFD-A098-6BF1FE65BFB5}"/>
                </a:ext>
              </a:extLst>
            </p:cNvPr>
            <p:cNvSpPr/>
            <p:nvPr/>
          </p:nvSpPr>
          <p:spPr>
            <a:xfrm flipV="1">
              <a:off x="4261971" y="2247672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564D67-883A-418D-A5F9-491080BF32EB}"/>
                </a:ext>
              </a:extLst>
            </p:cNvPr>
            <p:cNvSpPr/>
            <p:nvPr/>
          </p:nvSpPr>
          <p:spPr>
            <a:xfrm flipV="1">
              <a:off x="4328436" y="2247672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87ABEEE-91D1-4EB4-B14A-87D29CB8E9F0}"/>
                </a:ext>
              </a:extLst>
            </p:cNvPr>
            <p:cNvCxnSpPr/>
            <p:nvPr/>
          </p:nvCxnSpPr>
          <p:spPr>
            <a:xfrm flipV="1">
              <a:off x="4095876" y="1265557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9494E01-5D16-40E3-ACC7-5DB5705553D2}"/>
                </a:ext>
              </a:extLst>
            </p:cNvPr>
            <p:cNvCxnSpPr/>
            <p:nvPr/>
          </p:nvCxnSpPr>
          <p:spPr>
            <a:xfrm flipV="1">
              <a:off x="4095957" y="1615136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1844935-3972-4D45-95BB-FB6A0CA75239}"/>
                </a:ext>
              </a:extLst>
            </p:cNvPr>
            <p:cNvGrpSpPr/>
            <p:nvPr/>
          </p:nvGrpSpPr>
          <p:grpSpPr>
            <a:xfrm>
              <a:off x="4737722" y="1241463"/>
              <a:ext cx="101446" cy="34440"/>
              <a:chOff x="755184" y="3421002"/>
              <a:chExt cx="79555" cy="27432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EBBD4638-EB19-4661-AFDE-61CFA24FAA7E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2570468-83C2-4F96-A767-26202EBA0B0C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F441D84-E01E-43D9-BA11-8064FE6D3E6F}"/>
                </a:ext>
              </a:extLst>
            </p:cNvPr>
            <p:cNvCxnSpPr/>
            <p:nvPr/>
          </p:nvCxnSpPr>
          <p:spPr>
            <a:xfrm flipV="1">
              <a:off x="4095876" y="1532346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F843FD8-590C-445A-8AB7-596E251FC713}"/>
                </a:ext>
              </a:extLst>
            </p:cNvPr>
            <p:cNvSpPr/>
            <p:nvPr/>
          </p:nvSpPr>
          <p:spPr>
            <a:xfrm flipV="1">
              <a:off x="5148760" y="1508420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8D783E8-7C11-4A5B-9645-D79B18F4BA65}"/>
                </a:ext>
              </a:extLst>
            </p:cNvPr>
            <p:cNvCxnSpPr/>
            <p:nvPr/>
          </p:nvCxnSpPr>
          <p:spPr>
            <a:xfrm flipV="1">
              <a:off x="4095876" y="1354421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8E433C8-09FA-4768-BF71-466DF7BB68A2}"/>
                </a:ext>
              </a:extLst>
            </p:cNvPr>
            <p:cNvSpPr/>
            <p:nvPr/>
          </p:nvSpPr>
          <p:spPr>
            <a:xfrm flipV="1">
              <a:off x="4676016" y="1340518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3EA9DBA-D086-4B65-A053-3738382AE8BA}"/>
                </a:ext>
              </a:extLst>
            </p:cNvPr>
            <p:cNvCxnSpPr/>
            <p:nvPr/>
          </p:nvCxnSpPr>
          <p:spPr>
            <a:xfrm flipV="1">
              <a:off x="4095876" y="1174331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F8C6A9-5D16-42ED-8555-B36A499CC618}"/>
                </a:ext>
              </a:extLst>
            </p:cNvPr>
            <p:cNvSpPr/>
            <p:nvPr/>
          </p:nvSpPr>
          <p:spPr>
            <a:xfrm flipV="1">
              <a:off x="4868291" y="1152718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E2AC003-D594-4245-B1AA-391C1635BB31}"/>
                </a:ext>
              </a:extLst>
            </p:cNvPr>
            <p:cNvSpPr/>
            <p:nvPr/>
          </p:nvSpPr>
          <p:spPr>
            <a:xfrm flipV="1">
              <a:off x="5093798" y="1152598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535D84F-C511-459C-8D98-971DA768051E}"/>
                </a:ext>
              </a:extLst>
            </p:cNvPr>
            <p:cNvCxnSpPr/>
            <p:nvPr/>
          </p:nvCxnSpPr>
          <p:spPr>
            <a:xfrm flipV="1">
              <a:off x="4095876" y="1093488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0CCAB98-3F78-452C-B0AB-A98BC0D63704}"/>
                </a:ext>
              </a:extLst>
            </p:cNvPr>
            <p:cNvSpPr/>
            <p:nvPr/>
          </p:nvSpPr>
          <p:spPr>
            <a:xfrm flipV="1">
              <a:off x="5033068" y="1071754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AE8ADAF-575D-4C67-8417-98D2C236EBAE}"/>
                </a:ext>
              </a:extLst>
            </p:cNvPr>
            <p:cNvSpPr/>
            <p:nvPr/>
          </p:nvSpPr>
          <p:spPr>
            <a:xfrm flipV="1">
              <a:off x="4876156" y="1781129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83404CA-42BA-453F-8AF7-5B923C89D80E}"/>
                </a:ext>
              </a:extLst>
            </p:cNvPr>
            <p:cNvSpPr/>
            <p:nvPr/>
          </p:nvSpPr>
          <p:spPr>
            <a:xfrm flipV="1">
              <a:off x="4929088" y="1595687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0" name="Left Brace 129">
              <a:extLst>
                <a:ext uri="{FF2B5EF4-FFF2-40B4-BE49-F238E27FC236}">
                  <a16:creationId xmlns:a16="http://schemas.microsoft.com/office/drawing/2014/main" id="{1F3A4217-DCF6-462D-83C0-6E3929C0CCCA}"/>
                </a:ext>
              </a:extLst>
            </p:cNvPr>
            <p:cNvSpPr/>
            <p:nvPr/>
          </p:nvSpPr>
          <p:spPr>
            <a:xfrm>
              <a:off x="4012008" y="2039640"/>
              <a:ext cx="58299" cy="341787"/>
            </a:xfrm>
            <a:prstGeom prst="leftBrace">
              <a:avLst/>
            </a:prstGeom>
            <a:ln w="31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Left Brace 130">
              <a:extLst>
                <a:ext uri="{FF2B5EF4-FFF2-40B4-BE49-F238E27FC236}">
                  <a16:creationId xmlns:a16="http://schemas.microsoft.com/office/drawing/2014/main" id="{07E453C4-66F6-40F7-9183-CBF71B37E227}"/>
                </a:ext>
              </a:extLst>
            </p:cNvPr>
            <p:cNvSpPr/>
            <p:nvPr/>
          </p:nvSpPr>
          <p:spPr>
            <a:xfrm>
              <a:off x="4020654" y="1590366"/>
              <a:ext cx="45719" cy="407635"/>
            </a:xfrm>
            <a:prstGeom prst="leftBrace">
              <a:avLst/>
            </a:prstGeom>
            <a:ln w="31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Left Brace 131">
              <a:extLst>
                <a:ext uri="{FF2B5EF4-FFF2-40B4-BE49-F238E27FC236}">
                  <a16:creationId xmlns:a16="http://schemas.microsoft.com/office/drawing/2014/main" id="{9D4B692A-1FC9-4718-95D2-0E0422DB77A5}"/>
                </a:ext>
              </a:extLst>
            </p:cNvPr>
            <p:cNvSpPr/>
            <p:nvPr/>
          </p:nvSpPr>
          <p:spPr>
            <a:xfrm>
              <a:off x="4004863" y="1161278"/>
              <a:ext cx="65444" cy="407634"/>
            </a:xfrm>
            <a:prstGeom prst="leftBrace">
              <a:avLst/>
            </a:prstGeom>
            <a:ln w="31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C881B19-7807-451B-ABF8-09863DECE542}"/>
                </a:ext>
              </a:extLst>
            </p:cNvPr>
            <p:cNvSpPr txBox="1"/>
            <p:nvPr/>
          </p:nvSpPr>
          <p:spPr>
            <a:xfrm>
              <a:off x="3432871" y="895876"/>
              <a:ext cx="58480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Depth range 1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E85EA6F0-48B5-4AFD-89BC-31CF2B040D35}"/>
                </a:ext>
              </a:extLst>
            </p:cNvPr>
            <p:cNvSpPr txBox="1"/>
            <p:nvPr/>
          </p:nvSpPr>
          <p:spPr>
            <a:xfrm>
              <a:off x="3435252" y="1300560"/>
              <a:ext cx="531461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Depth range 2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FE3E2C2-302F-4627-937E-3CE56DA00B4F}"/>
                </a:ext>
              </a:extLst>
            </p:cNvPr>
            <p:cNvSpPr txBox="1"/>
            <p:nvPr/>
          </p:nvSpPr>
          <p:spPr>
            <a:xfrm>
              <a:off x="3427201" y="1752663"/>
              <a:ext cx="58480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Depth range 3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EB7C13F-ECF5-4F06-85A3-9BCB709414F2}"/>
                </a:ext>
              </a:extLst>
            </p:cNvPr>
            <p:cNvSpPr txBox="1"/>
            <p:nvPr/>
          </p:nvSpPr>
          <p:spPr>
            <a:xfrm>
              <a:off x="3443962" y="2163609"/>
              <a:ext cx="58480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Depth range 4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022393E1-B860-40C3-B73C-856A012D1D1A}"/>
                </a:ext>
              </a:extLst>
            </p:cNvPr>
            <p:cNvGrpSpPr/>
            <p:nvPr/>
          </p:nvGrpSpPr>
          <p:grpSpPr>
            <a:xfrm>
              <a:off x="4741942" y="878656"/>
              <a:ext cx="101446" cy="34440"/>
              <a:chOff x="755184" y="3421002"/>
              <a:chExt cx="79555" cy="27432"/>
            </a:xfrm>
          </p:grpSpPr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C32DABCF-924F-4886-9058-6790EB04D73C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9E3B1696-29C9-434E-8822-1A12A4870FF5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E365ADCB-B780-4BAF-ADD3-239D6EED4A10}"/>
                </a:ext>
              </a:extLst>
            </p:cNvPr>
            <p:cNvCxnSpPr/>
            <p:nvPr/>
          </p:nvCxnSpPr>
          <p:spPr>
            <a:xfrm flipV="1">
              <a:off x="4100096" y="991614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832C9E1-6B51-4FB9-95F1-ECD5D62A2AC6}"/>
                </a:ext>
              </a:extLst>
            </p:cNvPr>
            <p:cNvSpPr/>
            <p:nvPr/>
          </p:nvSpPr>
          <p:spPr>
            <a:xfrm flipV="1">
              <a:off x="4680236" y="977711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409DBC64-8D2C-45A7-9B16-A90486CA71FB}"/>
                </a:ext>
              </a:extLst>
            </p:cNvPr>
            <p:cNvCxnSpPr/>
            <p:nvPr/>
          </p:nvCxnSpPr>
          <p:spPr>
            <a:xfrm flipV="1">
              <a:off x="1806695" y="1826934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262748A-ACB2-4AE6-B1A3-C4C2A88331EA}"/>
                </a:ext>
              </a:extLst>
            </p:cNvPr>
            <p:cNvCxnSpPr/>
            <p:nvPr/>
          </p:nvCxnSpPr>
          <p:spPr>
            <a:xfrm flipV="1">
              <a:off x="1806776" y="2089814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951C1C40-7D40-4293-A466-09E6BB7C6175}"/>
                </a:ext>
              </a:extLst>
            </p:cNvPr>
            <p:cNvCxnSpPr/>
            <p:nvPr/>
          </p:nvCxnSpPr>
          <p:spPr>
            <a:xfrm flipV="1">
              <a:off x="1806944" y="2381096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C296B0FD-C3E5-4715-A802-3CA080C5C64B}"/>
                </a:ext>
              </a:extLst>
            </p:cNvPr>
            <p:cNvSpPr/>
            <p:nvPr/>
          </p:nvSpPr>
          <p:spPr>
            <a:xfrm flipV="1">
              <a:off x="1837815" y="2372304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BF28C95E-0F27-417C-9DB7-26CEAA37719C}"/>
                </a:ext>
              </a:extLst>
            </p:cNvPr>
            <p:cNvSpPr/>
            <p:nvPr/>
          </p:nvSpPr>
          <p:spPr>
            <a:xfrm flipV="1">
              <a:off x="1904280" y="2372304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D0F881E-219A-496C-8917-88450A49F196}"/>
                </a:ext>
              </a:extLst>
            </p:cNvPr>
            <p:cNvCxnSpPr/>
            <p:nvPr/>
          </p:nvCxnSpPr>
          <p:spPr>
            <a:xfrm flipV="1">
              <a:off x="1806944" y="2289871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E1900BF9-22B2-44ED-864A-63821D64104C}"/>
                </a:ext>
              </a:extLst>
            </p:cNvPr>
            <p:cNvCxnSpPr/>
            <p:nvPr/>
          </p:nvCxnSpPr>
          <p:spPr>
            <a:xfrm flipV="1">
              <a:off x="1806776" y="2204954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FD8E56C4-3C5E-44ED-9ADD-8FF939863F27}"/>
                </a:ext>
              </a:extLst>
            </p:cNvPr>
            <p:cNvSpPr/>
            <p:nvPr/>
          </p:nvSpPr>
          <p:spPr>
            <a:xfrm flipV="1">
              <a:off x="2792761" y="2191832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235B05DE-4EC3-4272-9224-56054DC322AD}"/>
                </a:ext>
              </a:extLst>
            </p:cNvPr>
            <p:cNvSpPr/>
            <p:nvPr/>
          </p:nvSpPr>
          <p:spPr>
            <a:xfrm flipV="1">
              <a:off x="2173827" y="2077326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2C771F8-D65A-45AE-A8C7-CF42418B6EBA}"/>
                </a:ext>
              </a:extLst>
            </p:cNvPr>
            <p:cNvCxnSpPr/>
            <p:nvPr/>
          </p:nvCxnSpPr>
          <p:spPr>
            <a:xfrm flipV="1">
              <a:off x="1806695" y="2007024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B9DF484E-1767-48A8-AB0C-9A0BCA2CA8F2}"/>
                </a:ext>
              </a:extLst>
            </p:cNvPr>
            <p:cNvSpPr/>
            <p:nvPr/>
          </p:nvSpPr>
          <p:spPr>
            <a:xfrm flipV="1">
              <a:off x="2252618" y="1992410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A7A592E8-CBA7-454C-8735-B6A028574176}"/>
                </a:ext>
              </a:extLst>
            </p:cNvPr>
            <p:cNvSpPr/>
            <p:nvPr/>
          </p:nvSpPr>
          <p:spPr>
            <a:xfrm flipV="1">
              <a:off x="2859579" y="1983098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47AEEE80-722C-4B29-A7EE-E08C5B205772}"/>
                </a:ext>
              </a:extLst>
            </p:cNvPr>
            <p:cNvCxnSpPr/>
            <p:nvPr/>
          </p:nvCxnSpPr>
          <p:spPr>
            <a:xfrm flipV="1">
              <a:off x="1806695" y="1915798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47F727BD-631B-4966-B966-E90D2BCC9879}"/>
                </a:ext>
              </a:extLst>
            </p:cNvPr>
            <p:cNvSpPr/>
            <p:nvPr/>
          </p:nvSpPr>
          <p:spPr>
            <a:xfrm flipV="1">
              <a:off x="2320369" y="1901895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EBFC10AA-3DA3-4A34-ACC1-6226A920BA3C}"/>
                </a:ext>
              </a:extLst>
            </p:cNvPr>
            <p:cNvSpPr/>
            <p:nvPr/>
          </p:nvSpPr>
          <p:spPr>
            <a:xfrm flipV="1">
              <a:off x="2386835" y="1901895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635116C3-A421-4E2A-BBA3-72830DF61745}"/>
                </a:ext>
              </a:extLst>
            </p:cNvPr>
            <p:cNvSpPr/>
            <p:nvPr/>
          </p:nvSpPr>
          <p:spPr>
            <a:xfrm flipV="1">
              <a:off x="1971946" y="2280626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AB6DC58-5FDC-4B7C-B8C8-E96BB5FB28FB}"/>
                </a:ext>
              </a:extLst>
            </p:cNvPr>
            <p:cNvSpPr/>
            <p:nvPr/>
          </p:nvSpPr>
          <p:spPr>
            <a:xfrm flipV="1">
              <a:off x="2038411" y="2280626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0EE15F54-65C3-47D4-8EDE-BFCEFA30E1E6}"/>
                </a:ext>
              </a:extLst>
            </p:cNvPr>
            <p:cNvCxnSpPr/>
            <p:nvPr/>
          </p:nvCxnSpPr>
          <p:spPr>
            <a:xfrm flipV="1">
              <a:off x="1805851" y="1298511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E243D32C-F1F6-4E9F-B68A-5B77DFE744F0}"/>
                </a:ext>
              </a:extLst>
            </p:cNvPr>
            <p:cNvCxnSpPr/>
            <p:nvPr/>
          </p:nvCxnSpPr>
          <p:spPr>
            <a:xfrm flipV="1">
              <a:off x="1805932" y="1648090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1202A654-D873-4482-A4B6-D358D3047F65}"/>
                </a:ext>
              </a:extLst>
            </p:cNvPr>
            <p:cNvGrpSpPr/>
            <p:nvPr/>
          </p:nvGrpSpPr>
          <p:grpSpPr>
            <a:xfrm>
              <a:off x="2447697" y="1274417"/>
              <a:ext cx="101446" cy="34440"/>
              <a:chOff x="755184" y="3421002"/>
              <a:chExt cx="79555" cy="27432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B254F5BD-9B7A-4155-A158-10EE490390EF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5D2350D7-B5C9-4355-BA18-5C3C6F12708E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826874B5-CC4E-49F7-965F-C384A9F1FEF7}"/>
                </a:ext>
              </a:extLst>
            </p:cNvPr>
            <p:cNvCxnSpPr/>
            <p:nvPr/>
          </p:nvCxnSpPr>
          <p:spPr>
            <a:xfrm flipV="1">
              <a:off x="1805851" y="1565300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CC6D6A65-E408-4B2F-92CB-F5548E2C6C4A}"/>
                </a:ext>
              </a:extLst>
            </p:cNvPr>
            <p:cNvSpPr/>
            <p:nvPr/>
          </p:nvSpPr>
          <p:spPr>
            <a:xfrm flipV="1">
              <a:off x="2858735" y="1541374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6F504DBC-6DED-4DDC-80FF-2131A8747DF6}"/>
                </a:ext>
              </a:extLst>
            </p:cNvPr>
            <p:cNvCxnSpPr/>
            <p:nvPr/>
          </p:nvCxnSpPr>
          <p:spPr>
            <a:xfrm flipV="1">
              <a:off x="1805851" y="1387375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9DD2786-0AA9-429E-B83A-C1DC770C2B2B}"/>
                </a:ext>
              </a:extLst>
            </p:cNvPr>
            <p:cNvSpPr/>
            <p:nvPr/>
          </p:nvSpPr>
          <p:spPr>
            <a:xfrm flipV="1">
              <a:off x="2385991" y="1373472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6BF40B29-5C9E-4E39-AB78-1AE4C1547C00}"/>
                </a:ext>
              </a:extLst>
            </p:cNvPr>
            <p:cNvCxnSpPr/>
            <p:nvPr/>
          </p:nvCxnSpPr>
          <p:spPr>
            <a:xfrm flipV="1">
              <a:off x="1805851" y="1207285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987E678C-42AC-41F4-BE25-9C41FD71AB5D}"/>
                </a:ext>
              </a:extLst>
            </p:cNvPr>
            <p:cNvSpPr/>
            <p:nvPr/>
          </p:nvSpPr>
          <p:spPr>
            <a:xfrm flipV="1">
              <a:off x="2578266" y="1185672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F5DAA892-F9EC-4105-928B-91CA234EC695}"/>
                </a:ext>
              </a:extLst>
            </p:cNvPr>
            <p:cNvSpPr/>
            <p:nvPr/>
          </p:nvSpPr>
          <p:spPr>
            <a:xfrm flipV="1">
              <a:off x="2803773" y="1185552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4268D86-EC9F-41FC-9819-F12D426B4DB9}"/>
                </a:ext>
              </a:extLst>
            </p:cNvPr>
            <p:cNvCxnSpPr/>
            <p:nvPr/>
          </p:nvCxnSpPr>
          <p:spPr>
            <a:xfrm flipV="1">
              <a:off x="1805851" y="1126442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A5555757-E599-4205-8412-BEDF3CC0EB0D}"/>
                </a:ext>
              </a:extLst>
            </p:cNvPr>
            <p:cNvSpPr/>
            <p:nvPr/>
          </p:nvSpPr>
          <p:spPr>
            <a:xfrm flipV="1">
              <a:off x="2743043" y="1104708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4C8ABC6-544A-46B1-9D03-FC13E54B0BBF}"/>
                </a:ext>
              </a:extLst>
            </p:cNvPr>
            <p:cNvSpPr/>
            <p:nvPr/>
          </p:nvSpPr>
          <p:spPr>
            <a:xfrm flipV="1">
              <a:off x="2586131" y="1814083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10AB0618-36B4-44C1-8C84-E899DF0E2E57}"/>
                </a:ext>
              </a:extLst>
            </p:cNvPr>
            <p:cNvSpPr/>
            <p:nvPr/>
          </p:nvSpPr>
          <p:spPr>
            <a:xfrm flipV="1">
              <a:off x="2639063" y="1628641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1" name="Left Brace 260">
              <a:extLst>
                <a:ext uri="{FF2B5EF4-FFF2-40B4-BE49-F238E27FC236}">
                  <a16:creationId xmlns:a16="http://schemas.microsoft.com/office/drawing/2014/main" id="{DFB3FB0E-930F-4816-9B00-DDE8BD561498}"/>
                </a:ext>
              </a:extLst>
            </p:cNvPr>
            <p:cNvSpPr/>
            <p:nvPr/>
          </p:nvSpPr>
          <p:spPr>
            <a:xfrm>
              <a:off x="1730629" y="1623320"/>
              <a:ext cx="45719" cy="783424"/>
            </a:xfrm>
            <a:prstGeom prst="leftBrace">
              <a:avLst/>
            </a:prstGeom>
            <a:ln w="31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8CA0DCAC-5DEF-41BC-A128-AA60A79BBCE6}"/>
                </a:ext>
              </a:extLst>
            </p:cNvPr>
            <p:cNvSpPr txBox="1"/>
            <p:nvPr/>
          </p:nvSpPr>
          <p:spPr>
            <a:xfrm>
              <a:off x="1142845" y="1162079"/>
              <a:ext cx="58480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Depth range 1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E4D95E4-37C7-472B-9F39-155295F16939}"/>
                </a:ext>
              </a:extLst>
            </p:cNvPr>
            <p:cNvSpPr txBox="1"/>
            <p:nvPr/>
          </p:nvSpPr>
          <p:spPr>
            <a:xfrm>
              <a:off x="1137937" y="1958234"/>
              <a:ext cx="58480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Depth range 2</a:t>
              </a:r>
            </a:p>
          </p:txBody>
        </p: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0D714267-2342-4B29-B9AF-A189E61BD323}"/>
                </a:ext>
              </a:extLst>
            </p:cNvPr>
            <p:cNvGrpSpPr/>
            <p:nvPr/>
          </p:nvGrpSpPr>
          <p:grpSpPr>
            <a:xfrm>
              <a:off x="2451917" y="911610"/>
              <a:ext cx="101446" cy="34440"/>
              <a:chOff x="755184" y="3421002"/>
              <a:chExt cx="79555" cy="27432"/>
            </a:xfrm>
          </p:grpSpPr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BA563853-2CFF-49D1-B796-2EFBA29A5DE0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4677F087-E060-4EAC-AA78-76FC43D8160D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9AC6E73-A1E3-4995-952A-E8B93900CA66}"/>
                </a:ext>
              </a:extLst>
            </p:cNvPr>
            <p:cNvCxnSpPr/>
            <p:nvPr/>
          </p:nvCxnSpPr>
          <p:spPr>
            <a:xfrm flipV="1">
              <a:off x="1810071" y="1024568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03F93411-6ECE-4042-A8D1-6D6CB9CF7634}"/>
                </a:ext>
              </a:extLst>
            </p:cNvPr>
            <p:cNvSpPr/>
            <p:nvPr/>
          </p:nvSpPr>
          <p:spPr>
            <a:xfrm flipV="1">
              <a:off x="2390211" y="1010665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9A4FAA6-10DA-49FA-94B7-D2BC7E89BDF1}"/>
                </a:ext>
              </a:extLst>
            </p:cNvPr>
            <p:cNvSpPr txBox="1"/>
            <p:nvPr/>
          </p:nvSpPr>
          <p:spPr>
            <a:xfrm>
              <a:off x="4182140" y="2452506"/>
              <a:ext cx="990656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b) Number of WRP = 4 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C8A3E29-F96A-45FA-936E-4E727B6F9D27}"/>
                </a:ext>
              </a:extLst>
            </p:cNvPr>
            <p:cNvSpPr txBox="1"/>
            <p:nvPr/>
          </p:nvSpPr>
          <p:spPr>
            <a:xfrm>
              <a:off x="1863227" y="2454560"/>
              <a:ext cx="98424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 Number of WRP = 2 </a:t>
              </a: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4CE5555-BBB1-4F88-8F60-0E4E3A8DF4E8}"/>
                </a:ext>
              </a:extLst>
            </p:cNvPr>
            <p:cNvCxnSpPr/>
            <p:nvPr/>
          </p:nvCxnSpPr>
          <p:spPr>
            <a:xfrm flipV="1">
              <a:off x="4149814" y="2760186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B51ADCD-32D9-457D-B3AC-CC683C2B80EF}"/>
                </a:ext>
              </a:extLst>
            </p:cNvPr>
            <p:cNvCxnSpPr/>
            <p:nvPr/>
          </p:nvCxnSpPr>
          <p:spPr>
            <a:xfrm flipV="1">
              <a:off x="4146438" y="3651416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DE7DE17C-8B46-4076-B54D-B129701C8E1E}"/>
                </a:ext>
              </a:extLst>
            </p:cNvPr>
            <p:cNvCxnSpPr/>
            <p:nvPr/>
          </p:nvCxnSpPr>
          <p:spPr>
            <a:xfrm flipV="1">
              <a:off x="4146519" y="3914296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4E2053D-28D2-4FEC-8315-B8F819432DC2}"/>
                </a:ext>
              </a:extLst>
            </p:cNvPr>
            <p:cNvCxnSpPr/>
            <p:nvPr/>
          </p:nvCxnSpPr>
          <p:spPr>
            <a:xfrm flipV="1">
              <a:off x="4146687" y="4205578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D108B22-9F8D-43D2-8621-938C7FDE3386}"/>
                </a:ext>
              </a:extLst>
            </p:cNvPr>
            <p:cNvSpPr/>
            <p:nvPr/>
          </p:nvSpPr>
          <p:spPr>
            <a:xfrm flipV="1">
              <a:off x="4177558" y="4196786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4A4E2E4-D26A-483D-A975-1F76D596F4D2}"/>
                </a:ext>
              </a:extLst>
            </p:cNvPr>
            <p:cNvSpPr/>
            <p:nvPr/>
          </p:nvSpPr>
          <p:spPr>
            <a:xfrm flipV="1">
              <a:off x="4244023" y="4196786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3B5CD34-63D8-4378-8AE7-EF36802FE528}"/>
                </a:ext>
              </a:extLst>
            </p:cNvPr>
            <p:cNvCxnSpPr/>
            <p:nvPr/>
          </p:nvCxnSpPr>
          <p:spPr>
            <a:xfrm flipV="1">
              <a:off x="4146687" y="4114353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771108B-B61D-47AC-849D-6EE407A5D54B}"/>
                </a:ext>
              </a:extLst>
            </p:cNvPr>
            <p:cNvCxnSpPr/>
            <p:nvPr/>
          </p:nvCxnSpPr>
          <p:spPr>
            <a:xfrm flipV="1">
              <a:off x="4146519" y="4029436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9BB093CD-A6C6-47B1-B463-24416389930B}"/>
                </a:ext>
              </a:extLst>
            </p:cNvPr>
            <p:cNvSpPr/>
            <p:nvPr/>
          </p:nvSpPr>
          <p:spPr>
            <a:xfrm flipV="1">
              <a:off x="5132504" y="4016314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02CA553-15BE-49D5-B64F-C0DC5877C035}"/>
                </a:ext>
              </a:extLst>
            </p:cNvPr>
            <p:cNvSpPr/>
            <p:nvPr/>
          </p:nvSpPr>
          <p:spPr>
            <a:xfrm flipV="1">
              <a:off x="4513570" y="3901808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AD76419F-4E96-4753-BE21-011C97EF7993}"/>
                </a:ext>
              </a:extLst>
            </p:cNvPr>
            <p:cNvCxnSpPr/>
            <p:nvPr/>
          </p:nvCxnSpPr>
          <p:spPr>
            <a:xfrm flipV="1">
              <a:off x="4146438" y="3831506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D14F70FB-0027-4C64-B703-11FAD5B32D50}"/>
                </a:ext>
              </a:extLst>
            </p:cNvPr>
            <p:cNvSpPr/>
            <p:nvPr/>
          </p:nvSpPr>
          <p:spPr>
            <a:xfrm flipV="1">
              <a:off x="4592361" y="3816892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6D6F1775-07D0-46A4-878D-28B9082DB0A8}"/>
                </a:ext>
              </a:extLst>
            </p:cNvPr>
            <p:cNvSpPr/>
            <p:nvPr/>
          </p:nvSpPr>
          <p:spPr>
            <a:xfrm flipV="1">
              <a:off x="5199322" y="3807580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B8B85C1-F097-42B8-81B0-27FF17AC7F9C}"/>
                </a:ext>
              </a:extLst>
            </p:cNvPr>
            <p:cNvCxnSpPr/>
            <p:nvPr/>
          </p:nvCxnSpPr>
          <p:spPr>
            <a:xfrm flipV="1">
              <a:off x="4146438" y="3740280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E91C1BC-10C2-4577-B010-8487E81C2E15}"/>
                </a:ext>
              </a:extLst>
            </p:cNvPr>
            <p:cNvSpPr/>
            <p:nvPr/>
          </p:nvSpPr>
          <p:spPr>
            <a:xfrm flipV="1">
              <a:off x="4660112" y="3726377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4122EF7C-48BC-4136-9CC3-392859CD3E2B}"/>
                </a:ext>
              </a:extLst>
            </p:cNvPr>
            <p:cNvSpPr/>
            <p:nvPr/>
          </p:nvSpPr>
          <p:spPr>
            <a:xfrm flipV="1">
              <a:off x="4726578" y="3726377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F019C37-A448-4272-AF0A-DBCE32EF7EF0}"/>
                </a:ext>
              </a:extLst>
            </p:cNvPr>
            <p:cNvSpPr/>
            <p:nvPr/>
          </p:nvSpPr>
          <p:spPr>
            <a:xfrm flipV="1">
              <a:off x="4311689" y="4105108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49F66D4-3CAC-43FD-AB15-373492CB1EDF}"/>
                </a:ext>
              </a:extLst>
            </p:cNvPr>
            <p:cNvSpPr/>
            <p:nvPr/>
          </p:nvSpPr>
          <p:spPr>
            <a:xfrm flipV="1">
              <a:off x="4378154" y="4105108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642D4DE-C885-403C-8477-A38384EDD2BA}"/>
                </a:ext>
              </a:extLst>
            </p:cNvPr>
            <p:cNvCxnSpPr/>
            <p:nvPr/>
          </p:nvCxnSpPr>
          <p:spPr>
            <a:xfrm flipV="1">
              <a:off x="4145594" y="3122993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61DC4F3-2543-4828-9F6D-389B3E239853}"/>
                </a:ext>
              </a:extLst>
            </p:cNvPr>
            <p:cNvCxnSpPr/>
            <p:nvPr/>
          </p:nvCxnSpPr>
          <p:spPr>
            <a:xfrm flipV="1">
              <a:off x="4145675" y="3472572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A911D864-5623-4872-92F9-D6DEB770C2D7}"/>
                </a:ext>
              </a:extLst>
            </p:cNvPr>
            <p:cNvGrpSpPr/>
            <p:nvPr/>
          </p:nvGrpSpPr>
          <p:grpSpPr>
            <a:xfrm>
              <a:off x="4787440" y="3098899"/>
              <a:ext cx="101446" cy="34440"/>
              <a:chOff x="755184" y="3421002"/>
              <a:chExt cx="79555" cy="27432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E360DB46-A5D5-468B-AC5F-E9BAC9B3EED5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F34E5A42-9097-4DED-B273-7F10D51B81DE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8A02286-7574-4BC1-9512-110CC598B4AF}"/>
                </a:ext>
              </a:extLst>
            </p:cNvPr>
            <p:cNvCxnSpPr/>
            <p:nvPr/>
          </p:nvCxnSpPr>
          <p:spPr>
            <a:xfrm flipV="1">
              <a:off x="4145594" y="3389782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B8D63F1-5EAB-40DC-8D90-65B03216DF7F}"/>
                </a:ext>
              </a:extLst>
            </p:cNvPr>
            <p:cNvSpPr/>
            <p:nvPr/>
          </p:nvSpPr>
          <p:spPr>
            <a:xfrm flipV="1">
              <a:off x="5198478" y="3365856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A8755A1-E421-48F6-812F-D1E1C4805C2C}"/>
                </a:ext>
              </a:extLst>
            </p:cNvPr>
            <p:cNvCxnSpPr/>
            <p:nvPr/>
          </p:nvCxnSpPr>
          <p:spPr>
            <a:xfrm flipV="1">
              <a:off x="4145594" y="3211857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4D68D01-C3B7-496F-B47F-17C1B23B6F7E}"/>
                </a:ext>
              </a:extLst>
            </p:cNvPr>
            <p:cNvSpPr/>
            <p:nvPr/>
          </p:nvSpPr>
          <p:spPr>
            <a:xfrm flipV="1">
              <a:off x="4725734" y="3197954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51055B6-58BF-4562-B45F-E55C5856F645}"/>
                </a:ext>
              </a:extLst>
            </p:cNvPr>
            <p:cNvCxnSpPr/>
            <p:nvPr/>
          </p:nvCxnSpPr>
          <p:spPr>
            <a:xfrm flipV="1">
              <a:off x="4145594" y="3031767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E9C6981-E472-4544-9D77-31FCE4F3135D}"/>
                </a:ext>
              </a:extLst>
            </p:cNvPr>
            <p:cNvSpPr/>
            <p:nvPr/>
          </p:nvSpPr>
          <p:spPr>
            <a:xfrm flipV="1">
              <a:off x="4918009" y="3010154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69FC001B-4B52-4D54-B437-064CB92E1814}"/>
                </a:ext>
              </a:extLst>
            </p:cNvPr>
            <p:cNvSpPr/>
            <p:nvPr/>
          </p:nvSpPr>
          <p:spPr>
            <a:xfrm flipV="1">
              <a:off x="5143516" y="3010034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A0BE821C-D1E5-4F83-93D5-86886D48EC1A}"/>
                </a:ext>
              </a:extLst>
            </p:cNvPr>
            <p:cNvCxnSpPr/>
            <p:nvPr/>
          </p:nvCxnSpPr>
          <p:spPr>
            <a:xfrm flipV="1">
              <a:off x="4145594" y="2950924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64C5D08-9DEA-4C86-A639-5D457E134771}"/>
                </a:ext>
              </a:extLst>
            </p:cNvPr>
            <p:cNvSpPr/>
            <p:nvPr/>
          </p:nvSpPr>
          <p:spPr>
            <a:xfrm flipV="1">
              <a:off x="5082786" y="2929190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1E3FCF45-8AA5-4073-B9D6-C3B3D3F1B292}"/>
                </a:ext>
              </a:extLst>
            </p:cNvPr>
            <p:cNvSpPr/>
            <p:nvPr/>
          </p:nvSpPr>
          <p:spPr>
            <a:xfrm flipV="1">
              <a:off x="4925874" y="3638565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6492F125-C2E2-44DE-9BA2-64ABEB8A8BED}"/>
                </a:ext>
              </a:extLst>
            </p:cNvPr>
            <p:cNvSpPr/>
            <p:nvPr/>
          </p:nvSpPr>
          <p:spPr>
            <a:xfrm flipV="1">
              <a:off x="4978806" y="3453123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D3F6BDE-F162-4797-B335-F36EB136B905}"/>
                </a:ext>
              </a:extLst>
            </p:cNvPr>
            <p:cNvSpPr txBox="1"/>
            <p:nvPr/>
          </p:nvSpPr>
          <p:spPr>
            <a:xfrm>
              <a:off x="3482589" y="2753312"/>
              <a:ext cx="58480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Depth range 1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113D6AE-F120-407B-8205-3C831829A570}"/>
                </a:ext>
              </a:extLst>
            </p:cNvPr>
            <p:cNvSpPr txBox="1"/>
            <p:nvPr/>
          </p:nvSpPr>
          <p:spPr>
            <a:xfrm>
              <a:off x="3478395" y="3073842"/>
              <a:ext cx="531461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Depth range 2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6565075-B89C-48BC-98DC-F952D5B341D5}"/>
                </a:ext>
              </a:extLst>
            </p:cNvPr>
            <p:cNvSpPr txBox="1"/>
            <p:nvPr/>
          </p:nvSpPr>
          <p:spPr>
            <a:xfrm>
              <a:off x="3451721" y="3466473"/>
              <a:ext cx="58480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Depth range 3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AF159EDC-680E-46DB-835D-19FACE298A47}"/>
                </a:ext>
              </a:extLst>
            </p:cNvPr>
            <p:cNvSpPr txBox="1"/>
            <p:nvPr/>
          </p:nvSpPr>
          <p:spPr>
            <a:xfrm>
              <a:off x="3461882" y="3850923"/>
              <a:ext cx="58480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Depth range 4</a:t>
              </a:r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172E0957-1538-4F01-86F0-C20D887B0E16}"/>
                </a:ext>
              </a:extLst>
            </p:cNvPr>
            <p:cNvGrpSpPr/>
            <p:nvPr/>
          </p:nvGrpSpPr>
          <p:grpSpPr>
            <a:xfrm>
              <a:off x="4791660" y="2736092"/>
              <a:ext cx="101446" cy="34440"/>
              <a:chOff x="755184" y="3421002"/>
              <a:chExt cx="79555" cy="27432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DC7F60C4-D641-48AD-AB37-E360C076AB92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42825ECF-3A72-41BD-8AFB-C4E56022C098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D254663D-CFA9-4BCE-8D20-61AFCECAC060}"/>
                </a:ext>
              </a:extLst>
            </p:cNvPr>
            <p:cNvCxnSpPr/>
            <p:nvPr/>
          </p:nvCxnSpPr>
          <p:spPr>
            <a:xfrm flipV="1">
              <a:off x="4149814" y="2849050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9131D4A4-B68C-4FF8-900A-6E11D49C08CB}"/>
                </a:ext>
              </a:extLst>
            </p:cNvPr>
            <p:cNvSpPr/>
            <p:nvPr/>
          </p:nvSpPr>
          <p:spPr>
            <a:xfrm flipV="1">
              <a:off x="4729954" y="2835147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33D1F16-085F-474B-8905-13457C630F3E}"/>
                </a:ext>
              </a:extLst>
            </p:cNvPr>
            <p:cNvCxnSpPr/>
            <p:nvPr/>
          </p:nvCxnSpPr>
          <p:spPr>
            <a:xfrm flipV="1">
              <a:off x="4149814" y="2668960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446D41C7-F559-4CFB-AE57-827650879D32}"/>
                </a:ext>
              </a:extLst>
            </p:cNvPr>
            <p:cNvSpPr/>
            <p:nvPr/>
          </p:nvSpPr>
          <p:spPr>
            <a:xfrm flipV="1">
              <a:off x="5013863" y="2660092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C0007F84-06DB-42F2-BB26-AF90B4A04D6E}"/>
                </a:ext>
              </a:extLst>
            </p:cNvPr>
            <p:cNvSpPr txBox="1"/>
            <p:nvPr/>
          </p:nvSpPr>
          <p:spPr>
            <a:xfrm>
              <a:off x="4225967" y="4336917"/>
              <a:ext cx="990656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d) Number of WRP = 5 </a:t>
              </a:r>
            </a:p>
          </p:txBody>
        </p:sp>
        <p:sp>
          <p:nvSpPr>
            <p:cNvPr id="2" name="Right Bracket 1">
              <a:extLst>
                <a:ext uri="{FF2B5EF4-FFF2-40B4-BE49-F238E27FC236}">
                  <a16:creationId xmlns:a16="http://schemas.microsoft.com/office/drawing/2014/main" id="{2EA6B7C3-A368-444D-BDDC-2FE337772ED5}"/>
                </a:ext>
              </a:extLst>
            </p:cNvPr>
            <p:cNvSpPr/>
            <p:nvPr/>
          </p:nvSpPr>
          <p:spPr>
            <a:xfrm>
              <a:off x="5265024" y="3724371"/>
              <a:ext cx="45720" cy="332709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ight Bracket 201">
              <a:extLst>
                <a:ext uri="{FF2B5EF4-FFF2-40B4-BE49-F238E27FC236}">
                  <a16:creationId xmlns:a16="http://schemas.microsoft.com/office/drawing/2014/main" id="{50D3C265-C9A5-459E-827D-61545A4D343B}"/>
                </a:ext>
              </a:extLst>
            </p:cNvPr>
            <p:cNvSpPr/>
            <p:nvPr/>
          </p:nvSpPr>
          <p:spPr>
            <a:xfrm>
              <a:off x="5259545" y="3371698"/>
              <a:ext cx="45720" cy="332709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ight Bracket 202">
              <a:extLst>
                <a:ext uri="{FF2B5EF4-FFF2-40B4-BE49-F238E27FC236}">
                  <a16:creationId xmlns:a16="http://schemas.microsoft.com/office/drawing/2014/main" id="{76F7A673-FE69-4CE2-9412-2FE3982DB5E6}"/>
                </a:ext>
              </a:extLst>
            </p:cNvPr>
            <p:cNvSpPr/>
            <p:nvPr/>
          </p:nvSpPr>
          <p:spPr>
            <a:xfrm>
              <a:off x="5259097" y="3006225"/>
              <a:ext cx="45720" cy="332709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ight Bracket 203">
              <a:extLst>
                <a:ext uri="{FF2B5EF4-FFF2-40B4-BE49-F238E27FC236}">
                  <a16:creationId xmlns:a16="http://schemas.microsoft.com/office/drawing/2014/main" id="{6A843B41-D5D2-4F37-A242-A88ED4CA5FC8}"/>
                </a:ext>
              </a:extLst>
            </p:cNvPr>
            <p:cNvSpPr/>
            <p:nvPr/>
          </p:nvSpPr>
          <p:spPr>
            <a:xfrm>
              <a:off x="5259514" y="2654372"/>
              <a:ext cx="45720" cy="332709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Left Brace 205">
              <a:extLst>
                <a:ext uri="{FF2B5EF4-FFF2-40B4-BE49-F238E27FC236}">
                  <a16:creationId xmlns:a16="http://schemas.microsoft.com/office/drawing/2014/main" id="{5BFA55C9-6286-41E7-9346-BFA43CC99746}"/>
                </a:ext>
              </a:extLst>
            </p:cNvPr>
            <p:cNvSpPr/>
            <p:nvPr/>
          </p:nvSpPr>
          <p:spPr>
            <a:xfrm>
              <a:off x="4075594" y="2659400"/>
              <a:ext cx="58299" cy="341787"/>
            </a:xfrm>
            <a:prstGeom prst="leftBrace">
              <a:avLst/>
            </a:prstGeom>
            <a:ln w="31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3DD45B82-1A58-4961-BCD4-FB5ACE65494F}"/>
                </a:ext>
              </a:extLst>
            </p:cNvPr>
            <p:cNvSpPr/>
            <p:nvPr/>
          </p:nvSpPr>
          <p:spPr>
            <a:xfrm>
              <a:off x="4071552" y="3014529"/>
              <a:ext cx="58299" cy="217865"/>
            </a:xfrm>
            <a:prstGeom prst="leftBrace">
              <a:avLst/>
            </a:prstGeom>
            <a:ln w="31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C342B6B4-4C61-43E3-A118-F2A68D14BE27}"/>
                </a:ext>
              </a:extLst>
            </p:cNvPr>
            <p:cNvSpPr/>
            <p:nvPr/>
          </p:nvSpPr>
          <p:spPr>
            <a:xfrm>
              <a:off x="4061726" y="3365856"/>
              <a:ext cx="83868" cy="329361"/>
            </a:xfrm>
            <a:prstGeom prst="leftBrace">
              <a:avLst/>
            </a:prstGeom>
            <a:ln w="31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Left Brace 208">
              <a:extLst>
                <a:ext uri="{FF2B5EF4-FFF2-40B4-BE49-F238E27FC236}">
                  <a16:creationId xmlns:a16="http://schemas.microsoft.com/office/drawing/2014/main" id="{963EE7A4-BA8C-49ED-A42B-68E575522A59}"/>
                </a:ext>
              </a:extLst>
            </p:cNvPr>
            <p:cNvSpPr/>
            <p:nvPr/>
          </p:nvSpPr>
          <p:spPr>
            <a:xfrm>
              <a:off x="4052296" y="3727142"/>
              <a:ext cx="83868" cy="329361"/>
            </a:xfrm>
            <a:prstGeom prst="leftBrace">
              <a:avLst/>
            </a:prstGeom>
            <a:ln w="31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4D6943D-A0DD-4FF7-967D-4360DED18809}"/>
                </a:ext>
              </a:extLst>
            </p:cNvPr>
            <p:cNvCxnSpPr/>
            <p:nvPr/>
          </p:nvCxnSpPr>
          <p:spPr>
            <a:xfrm flipV="1">
              <a:off x="1789282" y="2746200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3603CDB-2809-4B8A-9380-20D13B68E69E}"/>
                </a:ext>
              </a:extLst>
            </p:cNvPr>
            <p:cNvCxnSpPr/>
            <p:nvPr/>
          </p:nvCxnSpPr>
          <p:spPr>
            <a:xfrm flipV="1">
              <a:off x="1785906" y="3637430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4A5563-7F92-4C53-B580-EF0B3F6195F0}"/>
                </a:ext>
              </a:extLst>
            </p:cNvPr>
            <p:cNvCxnSpPr/>
            <p:nvPr/>
          </p:nvCxnSpPr>
          <p:spPr>
            <a:xfrm flipV="1">
              <a:off x="1785987" y="3900310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D1912EF-81EA-47EF-8706-019D7B16007D}"/>
                </a:ext>
              </a:extLst>
            </p:cNvPr>
            <p:cNvCxnSpPr/>
            <p:nvPr/>
          </p:nvCxnSpPr>
          <p:spPr>
            <a:xfrm flipV="1">
              <a:off x="1786155" y="4191592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696866C3-0EF4-4C4E-8F95-C2F1A264AB76}"/>
                </a:ext>
              </a:extLst>
            </p:cNvPr>
            <p:cNvSpPr/>
            <p:nvPr/>
          </p:nvSpPr>
          <p:spPr>
            <a:xfrm flipV="1">
              <a:off x="1817026" y="4182800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9CDBEAF0-47E9-4EA3-9B71-E5B37103C03E}"/>
                </a:ext>
              </a:extLst>
            </p:cNvPr>
            <p:cNvSpPr/>
            <p:nvPr/>
          </p:nvSpPr>
          <p:spPr>
            <a:xfrm flipV="1">
              <a:off x="1883491" y="4182800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AE4F5200-948E-40C2-B2B2-76D2009AFD22}"/>
                </a:ext>
              </a:extLst>
            </p:cNvPr>
            <p:cNvCxnSpPr/>
            <p:nvPr/>
          </p:nvCxnSpPr>
          <p:spPr>
            <a:xfrm flipV="1">
              <a:off x="1786155" y="4100367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E3A241DC-9296-4AC4-9074-9BE66B6A7ABD}"/>
                </a:ext>
              </a:extLst>
            </p:cNvPr>
            <p:cNvCxnSpPr/>
            <p:nvPr/>
          </p:nvCxnSpPr>
          <p:spPr>
            <a:xfrm flipV="1">
              <a:off x="1785987" y="4015450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21A028E6-3203-464B-91B0-DD57DE6B6D7F}"/>
                </a:ext>
              </a:extLst>
            </p:cNvPr>
            <p:cNvSpPr/>
            <p:nvPr/>
          </p:nvSpPr>
          <p:spPr>
            <a:xfrm flipV="1">
              <a:off x="2771972" y="4002328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D5980C19-E1A4-4799-8FC1-22B306C66E25}"/>
                </a:ext>
              </a:extLst>
            </p:cNvPr>
            <p:cNvSpPr/>
            <p:nvPr/>
          </p:nvSpPr>
          <p:spPr>
            <a:xfrm flipV="1">
              <a:off x="2153038" y="3887822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FA19DEE-9CB8-47BB-A1CA-E6DE324C856E}"/>
                </a:ext>
              </a:extLst>
            </p:cNvPr>
            <p:cNvCxnSpPr/>
            <p:nvPr/>
          </p:nvCxnSpPr>
          <p:spPr>
            <a:xfrm flipV="1">
              <a:off x="1785906" y="3817520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007F7A6-F956-4624-BB9A-B78B52CE38CA}"/>
                </a:ext>
              </a:extLst>
            </p:cNvPr>
            <p:cNvSpPr/>
            <p:nvPr/>
          </p:nvSpPr>
          <p:spPr>
            <a:xfrm flipV="1">
              <a:off x="2231829" y="3802906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27B55DE-961E-4692-A7E3-DCA999852963}"/>
                </a:ext>
              </a:extLst>
            </p:cNvPr>
            <p:cNvSpPr/>
            <p:nvPr/>
          </p:nvSpPr>
          <p:spPr>
            <a:xfrm flipV="1">
              <a:off x="2838790" y="3793594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E5C78D1D-D8DF-4AAB-8358-B0BB8575D7C3}"/>
                </a:ext>
              </a:extLst>
            </p:cNvPr>
            <p:cNvCxnSpPr/>
            <p:nvPr/>
          </p:nvCxnSpPr>
          <p:spPr>
            <a:xfrm flipV="1">
              <a:off x="1785906" y="3726294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882AEC5-5CFA-4A82-99C2-6F16AC166BDA}"/>
                </a:ext>
              </a:extLst>
            </p:cNvPr>
            <p:cNvSpPr/>
            <p:nvPr/>
          </p:nvSpPr>
          <p:spPr>
            <a:xfrm flipV="1">
              <a:off x="2299580" y="3712391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8CCA2D2C-C93C-4338-860C-07756CE625A9}"/>
                </a:ext>
              </a:extLst>
            </p:cNvPr>
            <p:cNvSpPr/>
            <p:nvPr/>
          </p:nvSpPr>
          <p:spPr>
            <a:xfrm flipV="1">
              <a:off x="2366046" y="3712391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F0D016AE-BEF1-4B96-A6B5-E65A8AFF23F1}"/>
                </a:ext>
              </a:extLst>
            </p:cNvPr>
            <p:cNvSpPr/>
            <p:nvPr/>
          </p:nvSpPr>
          <p:spPr>
            <a:xfrm flipV="1">
              <a:off x="1951157" y="4091122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F8D197E8-77A4-42A8-B0D5-7B4109EEAC9A}"/>
                </a:ext>
              </a:extLst>
            </p:cNvPr>
            <p:cNvSpPr/>
            <p:nvPr/>
          </p:nvSpPr>
          <p:spPr>
            <a:xfrm flipV="1">
              <a:off x="2017622" y="4091122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E1BBA9E9-D88D-49EE-8345-A067FB6A4328}"/>
                </a:ext>
              </a:extLst>
            </p:cNvPr>
            <p:cNvCxnSpPr/>
            <p:nvPr/>
          </p:nvCxnSpPr>
          <p:spPr>
            <a:xfrm flipV="1">
              <a:off x="1785062" y="3109007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27034AE-EE71-41EB-A7E8-C2E045048615}"/>
                </a:ext>
              </a:extLst>
            </p:cNvPr>
            <p:cNvCxnSpPr/>
            <p:nvPr/>
          </p:nvCxnSpPr>
          <p:spPr>
            <a:xfrm flipV="1">
              <a:off x="1785143" y="3458586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DB16B115-A13A-4605-B559-24A45350D6CD}"/>
                </a:ext>
              </a:extLst>
            </p:cNvPr>
            <p:cNvGrpSpPr/>
            <p:nvPr/>
          </p:nvGrpSpPr>
          <p:grpSpPr>
            <a:xfrm>
              <a:off x="2426908" y="3084913"/>
              <a:ext cx="101446" cy="34440"/>
              <a:chOff x="755184" y="3421002"/>
              <a:chExt cx="79555" cy="27432"/>
            </a:xfrm>
          </p:grpSpPr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F92DA94A-6BE0-4783-B833-239698AB059D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B972D2DD-0F7D-47D6-B214-AEAEBF849424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CC20FEDA-25BD-4B2D-9375-E6515A9C49EB}"/>
                </a:ext>
              </a:extLst>
            </p:cNvPr>
            <p:cNvCxnSpPr/>
            <p:nvPr/>
          </p:nvCxnSpPr>
          <p:spPr>
            <a:xfrm flipV="1">
              <a:off x="1785062" y="3375796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2E8995A5-4BF9-4C34-AA32-9A8136866A19}"/>
                </a:ext>
              </a:extLst>
            </p:cNvPr>
            <p:cNvSpPr/>
            <p:nvPr/>
          </p:nvSpPr>
          <p:spPr>
            <a:xfrm flipV="1">
              <a:off x="2837946" y="3351870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D36E5310-CBCA-4036-B1BA-05AA0C192B15}"/>
                </a:ext>
              </a:extLst>
            </p:cNvPr>
            <p:cNvCxnSpPr/>
            <p:nvPr/>
          </p:nvCxnSpPr>
          <p:spPr>
            <a:xfrm flipV="1">
              <a:off x="1785062" y="3197871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861DB393-BD21-4B32-AE97-4B0B432C42E7}"/>
                </a:ext>
              </a:extLst>
            </p:cNvPr>
            <p:cNvSpPr/>
            <p:nvPr/>
          </p:nvSpPr>
          <p:spPr>
            <a:xfrm flipV="1">
              <a:off x="2365202" y="3183968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4717EB3F-EC3D-486F-91BB-94F4803CD514}"/>
                </a:ext>
              </a:extLst>
            </p:cNvPr>
            <p:cNvCxnSpPr/>
            <p:nvPr/>
          </p:nvCxnSpPr>
          <p:spPr>
            <a:xfrm flipV="1">
              <a:off x="1785062" y="3017781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7B09639D-C3FD-4728-BD2F-15B7EB460DF6}"/>
                </a:ext>
              </a:extLst>
            </p:cNvPr>
            <p:cNvSpPr/>
            <p:nvPr/>
          </p:nvSpPr>
          <p:spPr>
            <a:xfrm flipV="1">
              <a:off x="2557477" y="2996168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7D2B406-CCB4-459A-8CB2-DD69D3DE5326}"/>
                </a:ext>
              </a:extLst>
            </p:cNvPr>
            <p:cNvSpPr/>
            <p:nvPr/>
          </p:nvSpPr>
          <p:spPr>
            <a:xfrm flipV="1">
              <a:off x="2782984" y="2996048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C6CF97DA-9341-406F-BC9A-7B0C5BA85F27}"/>
                </a:ext>
              </a:extLst>
            </p:cNvPr>
            <p:cNvCxnSpPr/>
            <p:nvPr/>
          </p:nvCxnSpPr>
          <p:spPr>
            <a:xfrm flipV="1">
              <a:off x="1785062" y="2936938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B194199C-66B6-45AD-9A45-F8D79E9798C6}"/>
                </a:ext>
              </a:extLst>
            </p:cNvPr>
            <p:cNvSpPr/>
            <p:nvPr/>
          </p:nvSpPr>
          <p:spPr>
            <a:xfrm flipV="1">
              <a:off x="2722254" y="2915204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67FC5360-4DE2-4486-B89D-F0C00E4A15B3}"/>
                </a:ext>
              </a:extLst>
            </p:cNvPr>
            <p:cNvSpPr/>
            <p:nvPr/>
          </p:nvSpPr>
          <p:spPr>
            <a:xfrm flipV="1">
              <a:off x="2565342" y="3624579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D4C3BA77-3740-4756-B172-5B19187C336B}"/>
                </a:ext>
              </a:extLst>
            </p:cNvPr>
            <p:cNvSpPr/>
            <p:nvPr/>
          </p:nvSpPr>
          <p:spPr>
            <a:xfrm flipV="1">
              <a:off x="2618274" y="3439137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A88D983A-87AA-4F8C-BFCF-4B26E1DDE0E6}"/>
                </a:ext>
              </a:extLst>
            </p:cNvPr>
            <p:cNvSpPr txBox="1"/>
            <p:nvPr/>
          </p:nvSpPr>
          <p:spPr>
            <a:xfrm>
              <a:off x="1094306" y="2877931"/>
              <a:ext cx="58480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Depth range 1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B44EA65-1502-4A7D-BF43-47E48B1269A2}"/>
                </a:ext>
              </a:extLst>
            </p:cNvPr>
            <p:cNvSpPr txBox="1"/>
            <p:nvPr/>
          </p:nvSpPr>
          <p:spPr>
            <a:xfrm>
              <a:off x="1092701" y="3636819"/>
              <a:ext cx="58480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Depth range 2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88A95A2B-508E-462A-916A-FCC9FEF37F4C}"/>
                </a:ext>
              </a:extLst>
            </p:cNvPr>
            <p:cNvSpPr txBox="1"/>
            <p:nvPr/>
          </p:nvSpPr>
          <p:spPr>
            <a:xfrm>
              <a:off x="1100644" y="4115128"/>
              <a:ext cx="58480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Depth range 3</a:t>
              </a:r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B27E44A2-8EC2-4325-88E5-30040048D6B2}"/>
                </a:ext>
              </a:extLst>
            </p:cNvPr>
            <p:cNvGrpSpPr/>
            <p:nvPr/>
          </p:nvGrpSpPr>
          <p:grpSpPr>
            <a:xfrm>
              <a:off x="2431128" y="2722106"/>
              <a:ext cx="101446" cy="34440"/>
              <a:chOff x="755184" y="3421002"/>
              <a:chExt cx="79555" cy="27432"/>
            </a:xfrm>
          </p:grpSpPr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C52C4570-B816-4E7E-9AE9-7BD012BF2FF6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4B37A08C-83A1-4B70-A0C4-08323E026DBB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59284F9A-0463-4E68-B88F-06BF0CEE0F3E}"/>
                </a:ext>
              </a:extLst>
            </p:cNvPr>
            <p:cNvCxnSpPr/>
            <p:nvPr/>
          </p:nvCxnSpPr>
          <p:spPr>
            <a:xfrm flipV="1">
              <a:off x="1789282" y="2835064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61459EF7-FD83-49D1-8F8C-772AB8D0E630}"/>
                </a:ext>
              </a:extLst>
            </p:cNvPr>
            <p:cNvSpPr/>
            <p:nvPr/>
          </p:nvSpPr>
          <p:spPr>
            <a:xfrm flipV="1">
              <a:off x="2369422" y="2821161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B6E6F882-5D95-48DE-ABF6-99FA2AB24069}"/>
                </a:ext>
              </a:extLst>
            </p:cNvPr>
            <p:cNvCxnSpPr/>
            <p:nvPr/>
          </p:nvCxnSpPr>
          <p:spPr>
            <a:xfrm flipV="1">
              <a:off x="1789282" y="2654974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9DDBEED8-B408-4497-A42B-FA89D225A4D2}"/>
                </a:ext>
              </a:extLst>
            </p:cNvPr>
            <p:cNvSpPr/>
            <p:nvPr/>
          </p:nvSpPr>
          <p:spPr>
            <a:xfrm flipV="1">
              <a:off x="2653331" y="2646106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87AFD84E-39DD-422E-B7DD-FE4B2232CEE1}"/>
                </a:ext>
              </a:extLst>
            </p:cNvPr>
            <p:cNvSpPr txBox="1"/>
            <p:nvPr/>
          </p:nvSpPr>
          <p:spPr>
            <a:xfrm>
              <a:off x="1863227" y="4336917"/>
              <a:ext cx="98424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c) Number of WRP = 3 </a:t>
              </a:r>
            </a:p>
          </p:txBody>
        </p:sp>
        <p:sp>
          <p:nvSpPr>
            <p:cNvPr id="327" name="Right Bracket 326">
              <a:extLst>
                <a:ext uri="{FF2B5EF4-FFF2-40B4-BE49-F238E27FC236}">
                  <a16:creationId xmlns:a16="http://schemas.microsoft.com/office/drawing/2014/main" id="{1DE3EEB5-CDB1-469F-9BDB-880D097EAC6D}"/>
                </a:ext>
              </a:extLst>
            </p:cNvPr>
            <p:cNvSpPr/>
            <p:nvPr/>
          </p:nvSpPr>
          <p:spPr>
            <a:xfrm>
              <a:off x="2927985" y="2635338"/>
              <a:ext cx="58299" cy="686538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Left Brace 330">
              <a:extLst>
                <a:ext uri="{FF2B5EF4-FFF2-40B4-BE49-F238E27FC236}">
                  <a16:creationId xmlns:a16="http://schemas.microsoft.com/office/drawing/2014/main" id="{FDD02230-4635-408C-8C1D-5A78C5540439}"/>
                </a:ext>
              </a:extLst>
            </p:cNvPr>
            <p:cNvSpPr/>
            <p:nvPr/>
          </p:nvSpPr>
          <p:spPr>
            <a:xfrm>
              <a:off x="1715062" y="2645414"/>
              <a:ext cx="70000" cy="570167"/>
            </a:xfrm>
            <a:prstGeom prst="leftBrace">
              <a:avLst/>
            </a:prstGeom>
            <a:ln w="31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Left Brace 332">
              <a:extLst>
                <a:ext uri="{FF2B5EF4-FFF2-40B4-BE49-F238E27FC236}">
                  <a16:creationId xmlns:a16="http://schemas.microsoft.com/office/drawing/2014/main" id="{DE0AE42E-99C3-4809-BB16-D678EFD27C13}"/>
                </a:ext>
              </a:extLst>
            </p:cNvPr>
            <p:cNvSpPr/>
            <p:nvPr/>
          </p:nvSpPr>
          <p:spPr>
            <a:xfrm>
              <a:off x="1701194" y="3351870"/>
              <a:ext cx="64898" cy="684898"/>
            </a:xfrm>
            <a:prstGeom prst="leftBrace">
              <a:avLst/>
            </a:prstGeom>
            <a:ln w="31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ight Bracket 334">
              <a:extLst>
                <a:ext uri="{FF2B5EF4-FFF2-40B4-BE49-F238E27FC236}">
                  <a16:creationId xmlns:a16="http://schemas.microsoft.com/office/drawing/2014/main" id="{4A4FCB9F-0028-4476-9690-DDBE8756D3D6}"/>
                </a:ext>
              </a:extLst>
            </p:cNvPr>
            <p:cNvSpPr/>
            <p:nvPr/>
          </p:nvSpPr>
          <p:spPr>
            <a:xfrm>
              <a:off x="2942063" y="3350551"/>
              <a:ext cx="58299" cy="686538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Left Brace 336">
              <a:extLst>
                <a:ext uri="{FF2B5EF4-FFF2-40B4-BE49-F238E27FC236}">
                  <a16:creationId xmlns:a16="http://schemas.microsoft.com/office/drawing/2014/main" id="{5648D29E-D380-4CD3-88B7-B1CD8C61653F}"/>
                </a:ext>
              </a:extLst>
            </p:cNvPr>
            <p:cNvSpPr/>
            <p:nvPr/>
          </p:nvSpPr>
          <p:spPr>
            <a:xfrm>
              <a:off x="1701194" y="4100367"/>
              <a:ext cx="53476" cy="140779"/>
            </a:xfrm>
            <a:prstGeom prst="leftBrace">
              <a:avLst/>
            </a:prstGeom>
            <a:ln w="31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Left Brace 337">
              <a:extLst>
                <a:ext uri="{FF2B5EF4-FFF2-40B4-BE49-F238E27FC236}">
                  <a16:creationId xmlns:a16="http://schemas.microsoft.com/office/drawing/2014/main" id="{FC4F229F-F438-470A-BBAE-A63DC68B68B7}"/>
                </a:ext>
              </a:extLst>
            </p:cNvPr>
            <p:cNvSpPr/>
            <p:nvPr/>
          </p:nvSpPr>
          <p:spPr>
            <a:xfrm>
              <a:off x="4077958" y="4088161"/>
              <a:ext cx="53476" cy="140779"/>
            </a:xfrm>
            <a:prstGeom prst="leftBrace">
              <a:avLst/>
            </a:prstGeom>
            <a:ln w="31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C1798975-7516-411F-B1E8-7277B8129632}"/>
                </a:ext>
              </a:extLst>
            </p:cNvPr>
            <p:cNvSpPr txBox="1"/>
            <p:nvPr/>
          </p:nvSpPr>
          <p:spPr>
            <a:xfrm>
              <a:off x="3475198" y="4104468"/>
              <a:ext cx="58480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Depth range 5</a:t>
              </a: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E4F678FF-CA58-4C3E-9F64-02E1A814256E}"/>
                </a:ext>
              </a:extLst>
            </p:cNvPr>
            <p:cNvSpPr txBox="1"/>
            <p:nvPr/>
          </p:nvSpPr>
          <p:spPr>
            <a:xfrm>
              <a:off x="5361336" y="2766584"/>
              <a:ext cx="154570" cy="107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L=2</a:t>
              </a: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83A0C3D2-2598-4BC6-A069-6746125093AC}"/>
                </a:ext>
              </a:extLst>
            </p:cNvPr>
            <p:cNvSpPr txBox="1"/>
            <p:nvPr/>
          </p:nvSpPr>
          <p:spPr>
            <a:xfrm>
              <a:off x="5352414" y="3090421"/>
              <a:ext cx="154570" cy="107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L=2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6FC47D61-E23B-4AB3-92BB-8424F48C1C74}"/>
                </a:ext>
              </a:extLst>
            </p:cNvPr>
            <p:cNvSpPr txBox="1"/>
            <p:nvPr/>
          </p:nvSpPr>
          <p:spPr>
            <a:xfrm>
              <a:off x="5352414" y="3471615"/>
              <a:ext cx="154570" cy="107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L=2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83CBFA87-920F-4461-B5AF-B1510E904FD3}"/>
                </a:ext>
              </a:extLst>
            </p:cNvPr>
            <p:cNvSpPr txBox="1"/>
            <p:nvPr/>
          </p:nvSpPr>
          <p:spPr>
            <a:xfrm>
              <a:off x="5361336" y="3828977"/>
              <a:ext cx="154570" cy="107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L=2</a:t>
              </a: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33C0A2FE-13DA-42C7-AC26-3BD2518DEFEE}"/>
                </a:ext>
              </a:extLst>
            </p:cNvPr>
            <p:cNvSpPr txBox="1"/>
            <p:nvPr/>
          </p:nvSpPr>
          <p:spPr>
            <a:xfrm>
              <a:off x="3040639" y="2917066"/>
              <a:ext cx="154570" cy="107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L=4</a:t>
              </a:r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0A01E7B3-A139-471E-8671-3EF432A021F9}"/>
                </a:ext>
              </a:extLst>
            </p:cNvPr>
            <p:cNvSpPr txBox="1"/>
            <p:nvPr/>
          </p:nvSpPr>
          <p:spPr>
            <a:xfrm>
              <a:off x="3046245" y="3639952"/>
              <a:ext cx="154570" cy="107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L=4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8330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Box 194">
            <a:extLst>
              <a:ext uri="{FF2B5EF4-FFF2-40B4-BE49-F238E27FC236}">
                <a16:creationId xmlns:a16="http://schemas.microsoft.com/office/drawing/2014/main" id="{C0007F84-06DB-42F2-BB26-AF90B4A04D6E}"/>
              </a:ext>
            </a:extLst>
          </p:cNvPr>
          <p:cNvSpPr txBox="1"/>
          <p:nvPr/>
        </p:nvSpPr>
        <p:spPr>
          <a:xfrm>
            <a:off x="4225967" y="4336917"/>
            <a:ext cx="99065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Number of WRP = 5 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7AFD84E-39DD-422E-B7DD-FE4B2232CEE1}"/>
              </a:ext>
            </a:extLst>
          </p:cNvPr>
          <p:cNvSpPr txBox="1"/>
          <p:nvPr/>
        </p:nvSpPr>
        <p:spPr>
          <a:xfrm>
            <a:off x="1863227" y="4336917"/>
            <a:ext cx="98424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Number of WRP = 3 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F673D74C-0E40-4EF7-AAD9-FB92D08E81FF}"/>
              </a:ext>
            </a:extLst>
          </p:cNvPr>
          <p:cNvSpPr txBox="1"/>
          <p:nvPr/>
        </p:nvSpPr>
        <p:spPr>
          <a:xfrm>
            <a:off x="6067825" y="4460028"/>
            <a:ext cx="495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2. Schematic diagram of a) Single WRP method proposed in [13] b) conventional M-WRP method c) proposed M-WRP method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548CF9-135B-477B-A400-043B0A6D47C8}"/>
              </a:ext>
            </a:extLst>
          </p:cNvPr>
          <p:cNvGrpSpPr/>
          <p:nvPr/>
        </p:nvGrpSpPr>
        <p:grpSpPr>
          <a:xfrm>
            <a:off x="2128967" y="813628"/>
            <a:ext cx="4835563" cy="2275457"/>
            <a:chOff x="2128967" y="813628"/>
            <a:chExt cx="4835563" cy="2275457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9A4FAA6-10DA-49FA-94B7-D2BC7E89BDF1}"/>
                </a:ext>
              </a:extLst>
            </p:cNvPr>
            <p:cNvSpPr txBox="1"/>
            <p:nvPr/>
          </p:nvSpPr>
          <p:spPr>
            <a:xfrm>
              <a:off x="2640069" y="2890499"/>
              <a:ext cx="10099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451D60D-162F-4911-A0C4-FCBBF3E444CE}"/>
                </a:ext>
              </a:extLst>
            </p:cNvPr>
            <p:cNvCxnSpPr/>
            <p:nvPr/>
          </p:nvCxnSpPr>
          <p:spPr>
            <a:xfrm flipV="1">
              <a:off x="3870280" y="852134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9" name="Left Brace 158">
              <a:extLst>
                <a:ext uri="{FF2B5EF4-FFF2-40B4-BE49-F238E27FC236}">
                  <a16:creationId xmlns:a16="http://schemas.microsoft.com/office/drawing/2014/main" id="{20A3629B-932B-4BEC-BB70-2264526C1970}"/>
                </a:ext>
              </a:extLst>
            </p:cNvPr>
            <p:cNvSpPr/>
            <p:nvPr/>
          </p:nvSpPr>
          <p:spPr>
            <a:xfrm>
              <a:off x="3765416" y="834675"/>
              <a:ext cx="73377" cy="328009"/>
            </a:xfrm>
            <a:prstGeom prst="leftBrace">
              <a:avLst/>
            </a:prstGeom>
            <a:ln w="31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96256AA5-F879-4753-9D28-69CFB5C84EBD}"/>
                </a:ext>
              </a:extLst>
            </p:cNvPr>
            <p:cNvSpPr/>
            <p:nvPr/>
          </p:nvSpPr>
          <p:spPr>
            <a:xfrm flipV="1">
              <a:off x="4734329" y="843266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65605D9-9CDE-4DDF-8EF3-4FAE2EEEFDF4}"/>
                </a:ext>
              </a:extLst>
            </p:cNvPr>
            <p:cNvCxnSpPr/>
            <p:nvPr/>
          </p:nvCxnSpPr>
          <p:spPr>
            <a:xfrm flipV="1">
              <a:off x="3870280" y="943360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DCBBAFC-89FA-45F9-9985-854850258DEB}"/>
                </a:ext>
              </a:extLst>
            </p:cNvPr>
            <p:cNvCxnSpPr/>
            <p:nvPr/>
          </p:nvCxnSpPr>
          <p:spPr>
            <a:xfrm flipV="1">
              <a:off x="3866904" y="1834590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6B14E7-6BD0-421D-A9A7-5931839F4F94}"/>
                </a:ext>
              </a:extLst>
            </p:cNvPr>
            <p:cNvCxnSpPr/>
            <p:nvPr/>
          </p:nvCxnSpPr>
          <p:spPr>
            <a:xfrm flipV="1">
              <a:off x="3866985" y="2097470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31D54E-99F8-4BF4-B6F9-A61BD4D05FFA}"/>
                </a:ext>
              </a:extLst>
            </p:cNvPr>
            <p:cNvCxnSpPr/>
            <p:nvPr/>
          </p:nvCxnSpPr>
          <p:spPr>
            <a:xfrm flipV="1">
              <a:off x="3867153" y="2388752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6BA63AA-0A1B-4907-9D98-FF514659C7B0}"/>
                </a:ext>
              </a:extLst>
            </p:cNvPr>
            <p:cNvSpPr/>
            <p:nvPr/>
          </p:nvSpPr>
          <p:spPr>
            <a:xfrm flipV="1">
              <a:off x="3898024" y="2379960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E7485B5-489F-484E-A9F2-4212470A7384}"/>
                </a:ext>
              </a:extLst>
            </p:cNvPr>
            <p:cNvSpPr/>
            <p:nvPr/>
          </p:nvSpPr>
          <p:spPr>
            <a:xfrm flipV="1">
              <a:off x="3964489" y="2379960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1E57783-6367-413B-A52F-915286ED5FF3}"/>
                </a:ext>
              </a:extLst>
            </p:cNvPr>
            <p:cNvCxnSpPr/>
            <p:nvPr/>
          </p:nvCxnSpPr>
          <p:spPr>
            <a:xfrm flipV="1">
              <a:off x="3867153" y="2297527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FAD7EAD-4F40-4562-923F-E80241B332C1}"/>
                </a:ext>
              </a:extLst>
            </p:cNvPr>
            <p:cNvCxnSpPr/>
            <p:nvPr/>
          </p:nvCxnSpPr>
          <p:spPr>
            <a:xfrm flipV="1">
              <a:off x="3866985" y="2212610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1243E29-AFAE-491A-A364-2CAF1D25F464}"/>
                </a:ext>
              </a:extLst>
            </p:cNvPr>
            <p:cNvSpPr/>
            <p:nvPr/>
          </p:nvSpPr>
          <p:spPr>
            <a:xfrm flipV="1">
              <a:off x="4852970" y="2199488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A1CBB4F-0A78-417A-9EFB-7E35275ABFF2}"/>
                </a:ext>
              </a:extLst>
            </p:cNvPr>
            <p:cNvSpPr/>
            <p:nvPr/>
          </p:nvSpPr>
          <p:spPr>
            <a:xfrm flipV="1">
              <a:off x="4234036" y="2084982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9364136-49B1-4770-A973-94BC59A41A25}"/>
                </a:ext>
              </a:extLst>
            </p:cNvPr>
            <p:cNvCxnSpPr/>
            <p:nvPr/>
          </p:nvCxnSpPr>
          <p:spPr>
            <a:xfrm flipV="1">
              <a:off x="3866904" y="2014680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06CE83B-04AD-4A06-A930-6790BD446D89}"/>
                </a:ext>
              </a:extLst>
            </p:cNvPr>
            <p:cNvSpPr/>
            <p:nvPr/>
          </p:nvSpPr>
          <p:spPr>
            <a:xfrm flipV="1">
              <a:off x="4312827" y="2000066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58AE7A7-3045-4972-B152-CFFF7F7BF8C9}"/>
                </a:ext>
              </a:extLst>
            </p:cNvPr>
            <p:cNvSpPr/>
            <p:nvPr/>
          </p:nvSpPr>
          <p:spPr>
            <a:xfrm flipV="1">
              <a:off x="4919788" y="1990754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D726448-7C7E-4CE0-ACF6-965E0E01F428}"/>
                </a:ext>
              </a:extLst>
            </p:cNvPr>
            <p:cNvCxnSpPr/>
            <p:nvPr/>
          </p:nvCxnSpPr>
          <p:spPr>
            <a:xfrm flipV="1">
              <a:off x="3866904" y="1923454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DC4A1A5-7192-4678-B459-B1B12184D789}"/>
                </a:ext>
              </a:extLst>
            </p:cNvPr>
            <p:cNvSpPr/>
            <p:nvPr/>
          </p:nvSpPr>
          <p:spPr>
            <a:xfrm flipV="1">
              <a:off x="4380578" y="1909551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7AF9D57-8E70-47E6-8861-ADFE1D2A90CF}"/>
                </a:ext>
              </a:extLst>
            </p:cNvPr>
            <p:cNvSpPr/>
            <p:nvPr/>
          </p:nvSpPr>
          <p:spPr>
            <a:xfrm flipV="1">
              <a:off x="4447044" y="1909551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06AA2CAA-AC88-4AFD-A098-6BF1FE65BFB5}"/>
                </a:ext>
              </a:extLst>
            </p:cNvPr>
            <p:cNvSpPr/>
            <p:nvPr/>
          </p:nvSpPr>
          <p:spPr>
            <a:xfrm flipV="1">
              <a:off x="4032155" y="2288282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564D67-883A-418D-A5F9-491080BF32EB}"/>
                </a:ext>
              </a:extLst>
            </p:cNvPr>
            <p:cNvSpPr/>
            <p:nvPr/>
          </p:nvSpPr>
          <p:spPr>
            <a:xfrm flipV="1">
              <a:off x="4098620" y="2288282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87ABEEE-91D1-4EB4-B14A-87D29CB8E9F0}"/>
                </a:ext>
              </a:extLst>
            </p:cNvPr>
            <p:cNvCxnSpPr/>
            <p:nvPr/>
          </p:nvCxnSpPr>
          <p:spPr>
            <a:xfrm flipV="1">
              <a:off x="3866060" y="1306167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9494E01-5D16-40E3-ACC7-5DB5705553D2}"/>
                </a:ext>
              </a:extLst>
            </p:cNvPr>
            <p:cNvCxnSpPr/>
            <p:nvPr/>
          </p:nvCxnSpPr>
          <p:spPr>
            <a:xfrm flipV="1">
              <a:off x="3866141" y="1655746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1844935-3972-4D45-95BB-FB6A0CA75239}"/>
                </a:ext>
              </a:extLst>
            </p:cNvPr>
            <p:cNvGrpSpPr/>
            <p:nvPr/>
          </p:nvGrpSpPr>
          <p:grpSpPr>
            <a:xfrm>
              <a:off x="4507906" y="1282073"/>
              <a:ext cx="101446" cy="34440"/>
              <a:chOff x="755184" y="3421002"/>
              <a:chExt cx="79555" cy="27432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EBBD4638-EB19-4661-AFDE-61CFA24FAA7E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2570468-83C2-4F96-A767-26202EBA0B0C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F441D84-E01E-43D9-BA11-8064FE6D3E6F}"/>
                </a:ext>
              </a:extLst>
            </p:cNvPr>
            <p:cNvCxnSpPr/>
            <p:nvPr/>
          </p:nvCxnSpPr>
          <p:spPr>
            <a:xfrm flipV="1">
              <a:off x="3866060" y="1572956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F843FD8-590C-445A-8AB7-596E251FC713}"/>
                </a:ext>
              </a:extLst>
            </p:cNvPr>
            <p:cNvSpPr/>
            <p:nvPr/>
          </p:nvSpPr>
          <p:spPr>
            <a:xfrm flipV="1">
              <a:off x="4918944" y="1549030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8D783E8-7C11-4A5B-9645-D79B18F4BA65}"/>
                </a:ext>
              </a:extLst>
            </p:cNvPr>
            <p:cNvCxnSpPr/>
            <p:nvPr/>
          </p:nvCxnSpPr>
          <p:spPr>
            <a:xfrm flipV="1">
              <a:off x="3866060" y="1395031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8E433C8-09FA-4768-BF71-466DF7BB68A2}"/>
                </a:ext>
              </a:extLst>
            </p:cNvPr>
            <p:cNvSpPr/>
            <p:nvPr/>
          </p:nvSpPr>
          <p:spPr>
            <a:xfrm flipV="1">
              <a:off x="4446200" y="1381128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3EA9DBA-D086-4B65-A053-3738382AE8BA}"/>
                </a:ext>
              </a:extLst>
            </p:cNvPr>
            <p:cNvCxnSpPr/>
            <p:nvPr/>
          </p:nvCxnSpPr>
          <p:spPr>
            <a:xfrm flipV="1">
              <a:off x="3866060" y="1214941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F8C6A9-5D16-42ED-8555-B36A499CC618}"/>
                </a:ext>
              </a:extLst>
            </p:cNvPr>
            <p:cNvSpPr/>
            <p:nvPr/>
          </p:nvSpPr>
          <p:spPr>
            <a:xfrm flipV="1">
              <a:off x="4638475" y="1193328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E2AC003-D594-4245-B1AA-391C1635BB31}"/>
                </a:ext>
              </a:extLst>
            </p:cNvPr>
            <p:cNvSpPr/>
            <p:nvPr/>
          </p:nvSpPr>
          <p:spPr>
            <a:xfrm flipV="1">
              <a:off x="4863982" y="1193208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535D84F-C511-459C-8D98-971DA768051E}"/>
                </a:ext>
              </a:extLst>
            </p:cNvPr>
            <p:cNvCxnSpPr/>
            <p:nvPr/>
          </p:nvCxnSpPr>
          <p:spPr>
            <a:xfrm flipV="1">
              <a:off x="3866060" y="1134098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0CCAB98-3F78-452C-B0AB-A98BC0D63704}"/>
                </a:ext>
              </a:extLst>
            </p:cNvPr>
            <p:cNvSpPr/>
            <p:nvPr/>
          </p:nvSpPr>
          <p:spPr>
            <a:xfrm flipV="1">
              <a:off x="4803252" y="1112364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AE8ADAF-575D-4C67-8417-98D2C236EBAE}"/>
                </a:ext>
              </a:extLst>
            </p:cNvPr>
            <p:cNvSpPr/>
            <p:nvPr/>
          </p:nvSpPr>
          <p:spPr>
            <a:xfrm flipV="1">
              <a:off x="4646340" y="1821739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83404CA-42BA-453F-8AF7-5B923C89D80E}"/>
                </a:ext>
              </a:extLst>
            </p:cNvPr>
            <p:cNvSpPr/>
            <p:nvPr/>
          </p:nvSpPr>
          <p:spPr>
            <a:xfrm flipV="1">
              <a:off x="4699272" y="1636297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0" name="Left Brace 129">
              <a:extLst>
                <a:ext uri="{FF2B5EF4-FFF2-40B4-BE49-F238E27FC236}">
                  <a16:creationId xmlns:a16="http://schemas.microsoft.com/office/drawing/2014/main" id="{1F3A4217-DCF6-462D-83C0-6E3929C0CCCA}"/>
                </a:ext>
              </a:extLst>
            </p:cNvPr>
            <p:cNvSpPr/>
            <p:nvPr/>
          </p:nvSpPr>
          <p:spPr>
            <a:xfrm>
              <a:off x="3782192" y="2080250"/>
              <a:ext cx="58299" cy="341787"/>
            </a:xfrm>
            <a:prstGeom prst="leftBrace">
              <a:avLst/>
            </a:prstGeom>
            <a:ln w="31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Left Brace 130">
              <a:extLst>
                <a:ext uri="{FF2B5EF4-FFF2-40B4-BE49-F238E27FC236}">
                  <a16:creationId xmlns:a16="http://schemas.microsoft.com/office/drawing/2014/main" id="{07E453C4-66F6-40F7-9183-CBF71B37E227}"/>
                </a:ext>
              </a:extLst>
            </p:cNvPr>
            <p:cNvSpPr/>
            <p:nvPr/>
          </p:nvSpPr>
          <p:spPr>
            <a:xfrm>
              <a:off x="3790838" y="1630976"/>
              <a:ext cx="45719" cy="407635"/>
            </a:xfrm>
            <a:prstGeom prst="leftBrace">
              <a:avLst/>
            </a:prstGeom>
            <a:ln w="31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Left Brace 131">
              <a:extLst>
                <a:ext uri="{FF2B5EF4-FFF2-40B4-BE49-F238E27FC236}">
                  <a16:creationId xmlns:a16="http://schemas.microsoft.com/office/drawing/2014/main" id="{9D4B692A-1FC9-4718-95D2-0E0422DB77A5}"/>
                </a:ext>
              </a:extLst>
            </p:cNvPr>
            <p:cNvSpPr/>
            <p:nvPr/>
          </p:nvSpPr>
          <p:spPr>
            <a:xfrm>
              <a:off x="3775047" y="1201888"/>
              <a:ext cx="65444" cy="407634"/>
            </a:xfrm>
            <a:prstGeom prst="leftBrace">
              <a:avLst/>
            </a:prstGeom>
            <a:ln w="31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C881B19-7807-451B-ABF8-09863DECE542}"/>
                </a:ext>
              </a:extLst>
            </p:cNvPr>
            <p:cNvSpPr txBox="1"/>
            <p:nvPr/>
          </p:nvSpPr>
          <p:spPr>
            <a:xfrm>
              <a:off x="3435793" y="899288"/>
              <a:ext cx="334810" cy="2228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Depth </a:t>
              </a:r>
            </a:p>
            <a:p>
              <a:r>
                <a:rPr lang="en-US" sz="700" dirty="0"/>
                <a:t>range 1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E85EA6F0-48B5-4AFD-89BC-31CF2B040D35}"/>
                </a:ext>
              </a:extLst>
            </p:cNvPr>
            <p:cNvSpPr txBox="1"/>
            <p:nvPr/>
          </p:nvSpPr>
          <p:spPr>
            <a:xfrm>
              <a:off x="3433028" y="1313839"/>
              <a:ext cx="53146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Depth</a:t>
              </a:r>
            </a:p>
            <a:p>
              <a:r>
                <a:rPr lang="en-US" sz="700" dirty="0"/>
                <a:t>range 2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FE3E2C2-302F-4627-937E-3CE56DA00B4F}"/>
                </a:ext>
              </a:extLst>
            </p:cNvPr>
            <p:cNvSpPr txBox="1"/>
            <p:nvPr/>
          </p:nvSpPr>
          <p:spPr>
            <a:xfrm>
              <a:off x="3430537" y="1704413"/>
              <a:ext cx="58480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Depth</a:t>
              </a:r>
            </a:p>
            <a:p>
              <a:r>
                <a:rPr lang="en-US" sz="700" dirty="0"/>
                <a:t>range 3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EB7C13F-ECF5-4F06-85A3-9BCB709414F2}"/>
                </a:ext>
              </a:extLst>
            </p:cNvPr>
            <p:cNvSpPr txBox="1"/>
            <p:nvPr/>
          </p:nvSpPr>
          <p:spPr>
            <a:xfrm>
              <a:off x="3438058" y="2144682"/>
              <a:ext cx="58480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Depth</a:t>
              </a:r>
            </a:p>
            <a:p>
              <a:r>
                <a:rPr lang="en-US" sz="700" dirty="0"/>
                <a:t>range 4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022393E1-B860-40C3-B73C-856A012D1D1A}"/>
                </a:ext>
              </a:extLst>
            </p:cNvPr>
            <p:cNvGrpSpPr/>
            <p:nvPr/>
          </p:nvGrpSpPr>
          <p:grpSpPr>
            <a:xfrm>
              <a:off x="4512126" y="919266"/>
              <a:ext cx="101446" cy="34440"/>
              <a:chOff x="755184" y="3421002"/>
              <a:chExt cx="79555" cy="27432"/>
            </a:xfrm>
          </p:grpSpPr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C32DABCF-924F-4886-9058-6790EB04D73C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9E3B1696-29C9-434E-8822-1A12A4870FF5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E365ADCB-B780-4BAF-ADD3-239D6EED4A10}"/>
                </a:ext>
              </a:extLst>
            </p:cNvPr>
            <p:cNvCxnSpPr/>
            <p:nvPr/>
          </p:nvCxnSpPr>
          <p:spPr>
            <a:xfrm flipV="1">
              <a:off x="3870280" y="1032224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832C9E1-6B51-4FB9-95F1-ECD5D62A2AC6}"/>
                </a:ext>
              </a:extLst>
            </p:cNvPr>
            <p:cNvSpPr/>
            <p:nvPr/>
          </p:nvSpPr>
          <p:spPr>
            <a:xfrm flipV="1">
              <a:off x="4450420" y="1018321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4CE5555-BBB1-4F88-8F60-0E4E3A8DF4E8}"/>
                </a:ext>
              </a:extLst>
            </p:cNvPr>
            <p:cNvCxnSpPr/>
            <p:nvPr/>
          </p:nvCxnSpPr>
          <p:spPr>
            <a:xfrm flipV="1">
              <a:off x="5598438" y="931275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B51ADCD-32D9-457D-B3AC-CC683C2B80EF}"/>
                </a:ext>
              </a:extLst>
            </p:cNvPr>
            <p:cNvCxnSpPr/>
            <p:nvPr/>
          </p:nvCxnSpPr>
          <p:spPr>
            <a:xfrm flipV="1">
              <a:off x="5595062" y="1822505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DE7DE17C-8B46-4076-B54D-B129701C8E1E}"/>
                </a:ext>
              </a:extLst>
            </p:cNvPr>
            <p:cNvCxnSpPr/>
            <p:nvPr/>
          </p:nvCxnSpPr>
          <p:spPr>
            <a:xfrm flipV="1">
              <a:off x="5595143" y="2085385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4E2053D-28D2-4FEC-8315-B8F819432DC2}"/>
                </a:ext>
              </a:extLst>
            </p:cNvPr>
            <p:cNvCxnSpPr/>
            <p:nvPr/>
          </p:nvCxnSpPr>
          <p:spPr>
            <a:xfrm flipV="1">
              <a:off x="5595311" y="2376667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D108B22-9F8D-43D2-8621-938C7FDE3386}"/>
                </a:ext>
              </a:extLst>
            </p:cNvPr>
            <p:cNvSpPr/>
            <p:nvPr/>
          </p:nvSpPr>
          <p:spPr>
            <a:xfrm flipV="1">
              <a:off x="5626182" y="2367875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4A4E2E4-D26A-483D-A975-1F76D596F4D2}"/>
                </a:ext>
              </a:extLst>
            </p:cNvPr>
            <p:cNvSpPr/>
            <p:nvPr/>
          </p:nvSpPr>
          <p:spPr>
            <a:xfrm flipV="1">
              <a:off x="5692647" y="2367875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3B5CD34-63D8-4378-8AE7-EF36802FE528}"/>
                </a:ext>
              </a:extLst>
            </p:cNvPr>
            <p:cNvCxnSpPr/>
            <p:nvPr/>
          </p:nvCxnSpPr>
          <p:spPr>
            <a:xfrm flipV="1">
              <a:off x="5595311" y="2285442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771108B-B61D-47AC-849D-6EE407A5D54B}"/>
                </a:ext>
              </a:extLst>
            </p:cNvPr>
            <p:cNvCxnSpPr/>
            <p:nvPr/>
          </p:nvCxnSpPr>
          <p:spPr>
            <a:xfrm flipV="1">
              <a:off x="5595143" y="2200525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9BB093CD-A6C6-47B1-B463-24416389930B}"/>
                </a:ext>
              </a:extLst>
            </p:cNvPr>
            <p:cNvSpPr/>
            <p:nvPr/>
          </p:nvSpPr>
          <p:spPr>
            <a:xfrm flipV="1">
              <a:off x="6581128" y="2187403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02CA553-15BE-49D5-B64F-C0DC5877C035}"/>
                </a:ext>
              </a:extLst>
            </p:cNvPr>
            <p:cNvSpPr/>
            <p:nvPr/>
          </p:nvSpPr>
          <p:spPr>
            <a:xfrm flipV="1">
              <a:off x="5962194" y="2072897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AD76419F-4E96-4753-BE21-011C97EF7993}"/>
                </a:ext>
              </a:extLst>
            </p:cNvPr>
            <p:cNvCxnSpPr/>
            <p:nvPr/>
          </p:nvCxnSpPr>
          <p:spPr>
            <a:xfrm flipV="1">
              <a:off x="5595062" y="2002595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D14F70FB-0027-4C64-B703-11FAD5B32D50}"/>
                </a:ext>
              </a:extLst>
            </p:cNvPr>
            <p:cNvSpPr/>
            <p:nvPr/>
          </p:nvSpPr>
          <p:spPr>
            <a:xfrm flipV="1">
              <a:off x="6040985" y="1987981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6D6F1775-07D0-46A4-878D-28B9082DB0A8}"/>
                </a:ext>
              </a:extLst>
            </p:cNvPr>
            <p:cNvSpPr/>
            <p:nvPr/>
          </p:nvSpPr>
          <p:spPr>
            <a:xfrm flipV="1">
              <a:off x="6647946" y="1978669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B8B85C1-F097-42B8-81B0-27FF17AC7F9C}"/>
                </a:ext>
              </a:extLst>
            </p:cNvPr>
            <p:cNvCxnSpPr/>
            <p:nvPr/>
          </p:nvCxnSpPr>
          <p:spPr>
            <a:xfrm flipV="1">
              <a:off x="5595062" y="1911369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E91C1BC-10C2-4577-B010-8487E81C2E15}"/>
                </a:ext>
              </a:extLst>
            </p:cNvPr>
            <p:cNvSpPr/>
            <p:nvPr/>
          </p:nvSpPr>
          <p:spPr>
            <a:xfrm flipV="1">
              <a:off x="6108736" y="1897466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4122EF7C-48BC-4136-9CC3-392859CD3E2B}"/>
                </a:ext>
              </a:extLst>
            </p:cNvPr>
            <p:cNvSpPr/>
            <p:nvPr/>
          </p:nvSpPr>
          <p:spPr>
            <a:xfrm flipV="1">
              <a:off x="6175202" y="1897466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F019C37-A448-4272-AF0A-DBCE32EF7EF0}"/>
                </a:ext>
              </a:extLst>
            </p:cNvPr>
            <p:cNvSpPr/>
            <p:nvPr/>
          </p:nvSpPr>
          <p:spPr>
            <a:xfrm flipV="1">
              <a:off x="5760313" y="2276197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49F66D4-3CAC-43FD-AB15-373492CB1EDF}"/>
                </a:ext>
              </a:extLst>
            </p:cNvPr>
            <p:cNvSpPr/>
            <p:nvPr/>
          </p:nvSpPr>
          <p:spPr>
            <a:xfrm flipV="1">
              <a:off x="5826778" y="2276197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642D4DE-C885-403C-8477-A38384EDD2BA}"/>
                </a:ext>
              </a:extLst>
            </p:cNvPr>
            <p:cNvCxnSpPr/>
            <p:nvPr/>
          </p:nvCxnSpPr>
          <p:spPr>
            <a:xfrm flipV="1">
              <a:off x="5594218" y="1294082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61DC4F3-2543-4828-9F6D-389B3E239853}"/>
                </a:ext>
              </a:extLst>
            </p:cNvPr>
            <p:cNvCxnSpPr/>
            <p:nvPr/>
          </p:nvCxnSpPr>
          <p:spPr>
            <a:xfrm flipV="1">
              <a:off x="5594299" y="1643661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A911D864-5623-4872-92F9-D6DEB770C2D7}"/>
                </a:ext>
              </a:extLst>
            </p:cNvPr>
            <p:cNvGrpSpPr/>
            <p:nvPr/>
          </p:nvGrpSpPr>
          <p:grpSpPr>
            <a:xfrm>
              <a:off x="6236064" y="1269988"/>
              <a:ext cx="101446" cy="34440"/>
              <a:chOff x="755184" y="3421002"/>
              <a:chExt cx="79555" cy="27432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E360DB46-A5D5-468B-AC5F-E9BAC9B3EED5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F34E5A42-9097-4DED-B273-7F10D51B81DE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8A02286-7574-4BC1-9512-110CC598B4AF}"/>
                </a:ext>
              </a:extLst>
            </p:cNvPr>
            <p:cNvCxnSpPr/>
            <p:nvPr/>
          </p:nvCxnSpPr>
          <p:spPr>
            <a:xfrm flipV="1">
              <a:off x="5594218" y="1560871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B8D63F1-5EAB-40DC-8D90-65B03216DF7F}"/>
                </a:ext>
              </a:extLst>
            </p:cNvPr>
            <p:cNvSpPr/>
            <p:nvPr/>
          </p:nvSpPr>
          <p:spPr>
            <a:xfrm flipV="1">
              <a:off x="6647102" y="1536945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A8755A1-E421-48F6-812F-D1E1C4805C2C}"/>
                </a:ext>
              </a:extLst>
            </p:cNvPr>
            <p:cNvCxnSpPr/>
            <p:nvPr/>
          </p:nvCxnSpPr>
          <p:spPr>
            <a:xfrm flipV="1">
              <a:off x="5594218" y="1382946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4D68D01-C3B7-496F-B47F-17C1B23B6F7E}"/>
                </a:ext>
              </a:extLst>
            </p:cNvPr>
            <p:cNvSpPr/>
            <p:nvPr/>
          </p:nvSpPr>
          <p:spPr>
            <a:xfrm flipV="1">
              <a:off x="6174358" y="1369043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51055B6-58BF-4562-B45F-E55C5856F645}"/>
                </a:ext>
              </a:extLst>
            </p:cNvPr>
            <p:cNvCxnSpPr/>
            <p:nvPr/>
          </p:nvCxnSpPr>
          <p:spPr>
            <a:xfrm flipV="1">
              <a:off x="5594218" y="1202856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E9C6981-E472-4544-9D77-31FCE4F3135D}"/>
                </a:ext>
              </a:extLst>
            </p:cNvPr>
            <p:cNvSpPr/>
            <p:nvPr/>
          </p:nvSpPr>
          <p:spPr>
            <a:xfrm flipV="1">
              <a:off x="6366633" y="1181243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69FC001B-4B52-4D54-B437-064CB92E1814}"/>
                </a:ext>
              </a:extLst>
            </p:cNvPr>
            <p:cNvSpPr/>
            <p:nvPr/>
          </p:nvSpPr>
          <p:spPr>
            <a:xfrm flipV="1">
              <a:off x="6592140" y="1181123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A0BE821C-D1E5-4F83-93D5-86886D48EC1A}"/>
                </a:ext>
              </a:extLst>
            </p:cNvPr>
            <p:cNvCxnSpPr/>
            <p:nvPr/>
          </p:nvCxnSpPr>
          <p:spPr>
            <a:xfrm flipV="1">
              <a:off x="5594218" y="1122013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64C5D08-9DEA-4C86-A639-5D457E134771}"/>
                </a:ext>
              </a:extLst>
            </p:cNvPr>
            <p:cNvSpPr/>
            <p:nvPr/>
          </p:nvSpPr>
          <p:spPr>
            <a:xfrm flipV="1">
              <a:off x="6531410" y="1100279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1E3FCF45-8AA5-4073-B9D6-C3B3D3F1B292}"/>
                </a:ext>
              </a:extLst>
            </p:cNvPr>
            <p:cNvSpPr/>
            <p:nvPr/>
          </p:nvSpPr>
          <p:spPr>
            <a:xfrm flipV="1">
              <a:off x="6374498" y="1809654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6492F125-C2E2-44DE-9BA2-64ABEB8A8BED}"/>
                </a:ext>
              </a:extLst>
            </p:cNvPr>
            <p:cNvSpPr/>
            <p:nvPr/>
          </p:nvSpPr>
          <p:spPr>
            <a:xfrm flipV="1">
              <a:off x="6427430" y="1624212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D3F6BDE-F162-4797-B335-F36EB136B905}"/>
                </a:ext>
              </a:extLst>
            </p:cNvPr>
            <p:cNvSpPr txBox="1"/>
            <p:nvPr/>
          </p:nvSpPr>
          <p:spPr>
            <a:xfrm>
              <a:off x="5204212" y="882465"/>
              <a:ext cx="58480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Depth</a:t>
              </a:r>
            </a:p>
            <a:p>
              <a:r>
                <a:rPr lang="en-US" sz="700" dirty="0"/>
                <a:t>range 1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113D6AE-F120-407B-8205-3C831829A570}"/>
                </a:ext>
              </a:extLst>
            </p:cNvPr>
            <p:cNvSpPr txBox="1"/>
            <p:nvPr/>
          </p:nvSpPr>
          <p:spPr>
            <a:xfrm>
              <a:off x="5175986" y="1192011"/>
              <a:ext cx="53146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Depth </a:t>
              </a:r>
            </a:p>
            <a:p>
              <a:r>
                <a:rPr lang="en-US" sz="700" dirty="0"/>
                <a:t>range 2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6565075-B89C-48BC-98DC-F952D5B341D5}"/>
                </a:ext>
              </a:extLst>
            </p:cNvPr>
            <p:cNvSpPr txBox="1"/>
            <p:nvPr/>
          </p:nvSpPr>
          <p:spPr>
            <a:xfrm>
              <a:off x="5178173" y="1541383"/>
              <a:ext cx="58480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Depth</a:t>
              </a:r>
            </a:p>
            <a:p>
              <a:r>
                <a:rPr lang="en-US" sz="700" dirty="0"/>
                <a:t>range 3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AF159EDC-680E-46DB-835D-19FACE298A47}"/>
                </a:ext>
              </a:extLst>
            </p:cNvPr>
            <p:cNvSpPr txBox="1"/>
            <p:nvPr/>
          </p:nvSpPr>
          <p:spPr>
            <a:xfrm>
              <a:off x="5168736" y="1912662"/>
              <a:ext cx="58480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Depth </a:t>
              </a:r>
            </a:p>
            <a:p>
              <a:r>
                <a:rPr lang="en-US" sz="700" dirty="0"/>
                <a:t>range 4</a:t>
              </a:r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172E0957-1538-4F01-86F0-C20D887B0E16}"/>
                </a:ext>
              </a:extLst>
            </p:cNvPr>
            <p:cNvGrpSpPr/>
            <p:nvPr/>
          </p:nvGrpSpPr>
          <p:grpSpPr>
            <a:xfrm>
              <a:off x="6240284" y="907181"/>
              <a:ext cx="101446" cy="34440"/>
              <a:chOff x="755184" y="3421002"/>
              <a:chExt cx="79555" cy="27432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DC7F60C4-D641-48AD-AB37-E360C076AB92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42825ECF-3A72-41BD-8AFB-C4E56022C098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D254663D-CFA9-4BCE-8D20-61AFCECAC060}"/>
                </a:ext>
              </a:extLst>
            </p:cNvPr>
            <p:cNvCxnSpPr/>
            <p:nvPr/>
          </p:nvCxnSpPr>
          <p:spPr>
            <a:xfrm flipV="1">
              <a:off x="5598438" y="1020139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9131D4A4-B68C-4FF8-900A-6E11D49C08CB}"/>
                </a:ext>
              </a:extLst>
            </p:cNvPr>
            <p:cNvSpPr/>
            <p:nvPr/>
          </p:nvSpPr>
          <p:spPr>
            <a:xfrm flipV="1">
              <a:off x="6178578" y="1006236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33D1F16-085F-474B-8905-13457C630F3E}"/>
                </a:ext>
              </a:extLst>
            </p:cNvPr>
            <p:cNvCxnSpPr/>
            <p:nvPr/>
          </p:nvCxnSpPr>
          <p:spPr>
            <a:xfrm flipV="1">
              <a:off x="5598438" y="840049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446D41C7-F559-4CFB-AE57-827650879D32}"/>
                </a:ext>
              </a:extLst>
            </p:cNvPr>
            <p:cNvSpPr/>
            <p:nvPr/>
          </p:nvSpPr>
          <p:spPr>
            <a:xfrm flipV="1">
              <a:off x="6462487" y="831181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" name="Right Bracket 1">
              <a:extLst>
                <a:ext uri="{FF2B5EF4-FFF2-40B4-BE49-F238E27FC236}">
                  <a16:creationId xmlns:a16="http://schemas.microsoft.com/office/drawing/2014/main" id="{2EA6B7C3-A368-444D-BDDC-2FE337772ED5}"/>
                </a:ext>
              </a:extLst>
            </p:cNvPr>
            <p:cNvSpPr/>
            <p:nvPr/>
          </p:nvSpPr>
          <p:spPr>
            <a:xfrm>
              <a:off x="6713648" y="1895460"/>
              <a:ext cx="45720" cy="332709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ight Bracket 201">
              <a:extLst>
                <a:ext uri="{FF2B5EF4-FFF2-40B4-BE49-F238E27FC236}">
                  <a16:creationId xmlns:a16="http://schemas.microsoft.com/office/drawing/2014/main" id="{50D3C265-C9A5-459E-827D-61545A4D343B}"/>
                </a:ext>
              </a:extLst>
            </p:cNvPr>
            <p:cNvSpPr/>
            <p:nvPr/>
          </p:nvSpPr>
          <p:spPr>
            <a:xfrm>
              <a:off x="6708169" y="1542787"/>
              <a:ext cx="45720" cy="332709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ight Bracket 202">
              <a:extLst>
                <a:ext uri="{FF2B5EF4-FFF2-40B4-BE49-F238E27FC236}">
                  <a16:creationId xmlns:a16="http://schemas.microsoft.com/office/drawing/2014/main" id="{76F7A673-FE69-4CE2-9412-2FE3982DB5E6}"/>
                </a:ext>
              </a:extLst>
            </p:cNvPr>
            <p:cNvSpPr/>
            <p:nvPr/>
          </p:nvSpPr>
          <p:spPr>
            <a:xfrm>
              <a:off x="6707721" y="1177314"/>
              <a:ext cx="45720" cy="332709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ight Bracket 203">
              <a:extLst>
                <a:ext uri="{FF2B5EF4-FFF2-40B4-BE49-F238E27FC236}">
                  <a16:creationId xmlns:a16="http://schemas.microsoft.com/office/drawing/2014/main" id="{6A843B41-D5D2-4F37-A242-A88ED4CA5FC8}"/>
                </a:ext>
              </a:extLst>
            </p:cNvPr>
            <p:cNvSpPr/>
            <p:nvPr/>
          </p:nvSpPr>
          <p:spPr>
            <a:xfrm>
              <a:off x="6708138" y="825461"/>
              <a:ext cx="45720" cy="332709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Left Brace 205">
              <a:extLst>
                <a:ext uri="{FF2B5EF4-FFF2-40B4-BE49-F238E27FC236}">
                  <a16:creationId xmlns:a16="http://schemas.microsoft.com/office/drawing/2014/main" id="{5BFA55C9-6286-41E7-9346-BFA43CC99746}"/>
                </a:ext>
              </a:extLst>
            </p:cNvPr>
            <p:cNvSpPr/>
            <p:nvPr/>
          </p:nvSpPr>
          <p:spPr>
            <a:xfrm>
              <a:off x="5524218" y="830489"/>
              <a:ext cx="58299" cy="341787"/>
            </a:xfrm>
            <a:prstGeom prst="leftBrace">
              <a:avLst/>
            </a:prstGeom>
            <a:ln w="31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Left Brace 206">
              <a:extLst>
                <a:ext uri="{FF2B5EF4-FFF2-40B4-BE49-F238E27FC236}">
                  <a16:creationId xmlns:a16="http://schemas.microsoft.com/office/drawing/2014/main" id="{3DD45B82-1A58-4961-BCD4-FB5ACE65494F}"/>
                </a:ext>
              </a:extLst>
            </p:cNvPr>
            <p:cNvSpPr/>
            <p:nvPr/>
          </p:nvSpPr>
          <p:spPr>
            <a:xfrm>
              <a:off x="5520176" y="1185618"/>
              <a:ext cx="58299" cy="217865"/>
            </a:xfrm>
            <a:prstGeom prst="leftBrace">
              <a:avLst/>
            </a:prstGeom>
            <a:ln w="31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Left Brace 207">
              <a:extLst>
                <a:ext uri="{FF2B5EF4-FFF2-40B4-BE49-F238E27FC236}">
                  <a16:creationId xmlns:a16="http://schemas.microsoft.com/office/drawing/2014/main" id="{C342B6B4-4C61-43E3-A118-F2A68D14BE27}"/>
                </a:ext>
              </a:extLst>
            </p:cNvPr>
            <p:cNvSpPr/>
            <p:nvPr/>
          </p:nvSpPr>
          <p:spPr>
            <a:xfrm>
              <a:off x="5510350" y="1536945"/>
              <a:ext cx="83868" cy="329361"/>
            </a:xfrm>
            <a:prstGeom prst="leftBrace">
              <a:avLst/>
            </a:prstGeom>
            <a:ln w="31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Left Brace 208">
              <a:extLst>
                <a:ext uri="{FF2B5EF4-FFF2-40B4-BE49-F238E27FC236}">
                  <a16:creationId xmlns:a16="http://schemas.microsoft.com/office/drawing/2014/main" id="{963EE7A4-BA8C-49ED-A42B-68E575522A59}"/>
                </a:ext>
              </a:extLst>
            </p:cNvPr>
            <p:cNvSpPr/>
            <p:nvPr/>
          </p:nvSpPr>
          <p:spPr>
            <a:xfrm>
              <a:off x="5500920" y="1898231"/>
              <a:ext cx="83868" cy="329361"/>
            </a:xfrm>
            <a:prstGeom prst="leftBrace">
              <a:avLst/>
            </a:prstGeom>
            <a:ln w="31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Left Brace 337">
              <a:extLst>
                <a:ext uri="{FF2B5EF4-FFF2-40B4-BE49-F238E27FC236}">
                  <a16:creationId xmlns:a16="http://schemas.microsoft.com/office/drawing/2014/main" id="{FC4F229F-F438-470A-BBAE-A63DC68B68B7}"/>
                </a:ext>
              </a:extLst>
            </p:cNvPr>
            <p:cNvSpPr/>
            <p:nvPr/>
          </p:nvSpPr>
          <p:spPr>
            <a:xfrm>
              <a:off x="5526582" y="2259250"/>
              <a:ext cx="53476" cy="140779"/>
            </a:xfrm>
            <a:prstGeom prst="leftBrace">
              <a:avLst/>
            </a:prstGeom>
            <a:ln w="31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C1798975-7516-411F-B1E8-7277B8129632}"/>
                </a:ext>
              </a:extLst>
            </p:cNvPr>
            <p:cNvSpPr txBox="1"/>
            <p:nvPr/>
          </p:nvSpPr>
          <p:spPr>
            <a:xfrm>
              <a:off x="5172955" y="2181263"/>
              <a:ext cx="58480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Depth </a:t>
              </a:r>
            </a:p>
            <a:p>
              <a:r>
                <a:rPr lang="en-US" sz="700" dirty="0"/>
                <a:t>range 5</a:t>
              </a: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E4F678FF-CA58-4C3E-9F64-02E1A814256E}"/>
                </a:ext>
              </a:extLst>
            </p:cNvPr>
            <p:cNvSpPr txBox="1"/>
            <p:nvPr/>
          </p:nvSpPr>
          <p:spPr>
            <a:xfrm>
              <a:off x="6809960" y="937673"/>
              <a:ext cx="154570" cy="107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L</a:t>
              </a: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83A0C3D2-2598-4BC6-A069-6746125093AC}"/>
                </a:ext>
              </a:extLst>
            </p:cNvPr>
            <p:cNvSpPr txBox="1"/>
            <p:nvPr/>
          </p:nvSpPr>
          <p:spPr>
            <a:xfrm>
              <a:off x="6801038" y="1261510"/>
              <a:ext cx="154570" cy="107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L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6FC47D61-E23B-4AB3-92BB-8424F48C1C74}"/>
                </a:ext>
              </a:extLst>
            </p:cNvPr>
            <p:cNvSpPr txBox="1"/>
            <p:nvPr/>
          </p:nvSpPr>
          <p:spPr>
            <a:xfrm>
              <a:off x="6801038" y="1642704"/>
              <a:ext cx="154570" cy="107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L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83CBFA87-920F-4461-B5AF-B1510E904FD3}"/>
                </a:ext>
              </a:extLst>
            </p:cNvPr>
            <p:cNvSpPr txBox="1"/>
            <p:nvPr/>
          </p:nvSpPr>
          <p:spPr>
            <a:xfrm>
              <a:off x="6809960" y="2000066"/>
              <a:ext cx="154570" cy="107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L</a:t>
              </a:r>
            </a:p>
          </p:txBody>
        </p: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6513863-A836-4A5A-A952-DAA02FC1E427}"/>
                </a:ext>
              </a:extLst>
            </p:cNvPr>
            <p:cNvCxnSpPr/>
            <p:nvPr/>
          </p:nvCxnSpPr>
          <p:spPr>
            <a:xfrm flipV="1">
              <a:off x="3827763" y="2871820"/>
              <a:ext cx="1127920" cy="6399"/>
            </a:xfrm>
            <a:prstGeom prst="line">
              <a:avLst/>
            </a:prstGeom>
            <a:ln w="28575" cmpd="tri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16CD88F-10D6-4BE7-AA5E-F8AEE8924AEE}"/>
                </a:ext>
              </a:extLst>
            </p:cNvPr>
            <p:cNvCxnSpPr/>
            <p:nvPr/>
          </p:nvCxnSpPr>
          <p:spPr>
            <a:xfrm>
              <a:off x="3870000" y="1000321"/>
              <a:ext cx="1127920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FBB8A42B-F2A6-486B-8772-7D687F7E1497}"/>
                </a:ext>
              </a:extLst>
            </p:cNvPr>
            <p:cNvCxnSpPr/>
            <p:nvPr/>
          </p:nvCxnSpPr>
          <p:spPr>
            <a:xfrm>
              <a:off x="3865236" y="1888425"/>
              <a:ext cx="1127920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B3CA5BE4-08CD-4207-A0F2-531A4E73C675}"/>
                </a:ext>
              </a:extLst>
            </p:cNvPr>
            <p:cNvCxnSpPr/>
            <p:nvPr/>
          </p:nvCxnSpPr>
          <p:spPr>
            <a:xfrm>
              <a:off x="3857552" y="2266176"/>
              <a:ext cx="1127920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26799777-0E44-4DBA-9CC7-FD3E8179382E}"/>
                </a:ext>
              </a:extLst>
            </p:cNvPr>
            <p:cNvCxnSpPr>
              <a:cxnSpLocks/>
            </p:cNvCxnSpPr>
            <p:nvPr/>
          </p:nvCxnSpPr>
          <p:spPr>
            <a:xfrm>
              <a:off x="4036917" y="2263795"/>
              <a:ext cx="0" cy="594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41C7BDC4-5F22-43AA-892F-57F7AF7DB727}"/>
                </a:ext>
              </a:extLst>
            </p:cNvPr>
            <p:cNvCxnSpPr>
              <a:cxnSpLocks/>
            </p:cNvCxnSpPr>
            <p:nvPr/>
          </p:nvCxnSpPr>
          <p:spPr>
            <a:xfrm>
              <a:off x="4221308" y="1888425"/>
              <a:ext cx="0" cy="9833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E7E3505E-D9C0-45CC-B141-58D77676EE0F}"/>
                </a:ext>
              </a:extLst>
            </p:cNvPr>
            <p:cNvCxnSpPr/>
            <p:nvPr/>
          </p:nvCxnSpPr>
          <p:spPr>
            <a:xfrm>
              <a:off x="4367850" y="1367349"/>
              <a:ext cx="0" cy="1490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9D10AF88-AE2C-4F04-A31D-C60780E24D6B}"/>
                </a:ext>
              </a:extLst>
            </p:cNvPr>
            <p:cNvCxnSpPr/>
            <p:nvPr/>
          </p:nvCxnSpPr>
          <p:spPr>
            <a:xfrm>
              <a:off x="4852597" y="994433"/>
              <a:ext cx="17490" cy="18590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E9A48A14-0DC6-4A7F-AA8A-DFBDE07048DF}"/>
                </a:ext>
              </a:extLst>
            </p:cNvPr>
            <p:cNvSpPr txBox="1"/>
            <p:nvPr/>
          </p:nvSpPr>
          <p:spPr>
            <a:xfrm>
              <a:off x="4412529" y="2550651"/>
              <a:ext cx="53202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Diffraction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514FC359-ACA0-4D99-9059-A6E8784DCD8F}"/>
                </a:ext>
              </a:extLst>
            </p:cNvPr>
            <p:cNvSpPr txBox="1"/>
            <p:nvPr/>
          </p:nvSpPr>
          <p:spPr>
            <a:xfrm>
              <a:off x="3842975" y="2769296"/>
              <a:ext cx="182866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b="1" dirty="0"/>
                <a:t>CGH</a:t>
              </a:r>
            </a:p>
          </p:txBody>
        </p: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C37770D9-D737-4AF3-AE5C-9021A1113007}"/>
                </a:ext>
              </a:extLst>
            </p:cNvPr>
            <p:cNvCxnSpPr/>
            <p:nvPr/>
          </p:nvCxnSpPr>
          <p:spPr>
            <a:xfrm flipV="1">
              <a:off x="5597525" y="2825934"/>
              <a:ext cx="1127920" cy="6399"/>
            </a:xfrm>
            <a:prstGeom prst="line">
              <a:avLst/>
            </a:prstGeom>
            <a:ln w="28575" cmpd="tri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BC2DF82E-BD1C-4BC8-A4B8-F029E16BBC05}"/>
                </a:ext>
              </a:extLst>
            </p:cNvPr>
            <p:cNvSpPr txBox="1"/>
            <p:nvPr/>
          </p:nvSpPr>
          <p:spPr>
            <a:xfrm>
              <a:off x="5612737" y="2723410"/>
              <a:ext cx="182866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b="1" dirty="0"/>
                <a:t>CGH</a:t>
              </a:r>
            </a:p>
          </p:txBody>
        </p: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2B724FE-AAFF-4790-A3D7-83E38DFE5E9D}"/>
                </a:ext>
              </a:extLst>
            </p:cNvPr>
            <p:cNvCxnSpPr/>
            <p:nvPr/>
          </p:nvCxnSpPr>
          <p:spPr>
            <a:xfrm>
              <a:off x="5604048" y="985043"/>
              <a:ext cx="1127920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E829D3E-5951-4251-9D7F-718CADE39B09}"/>
                </a:ext>
              </a:extLst>
            </p:cNvPr>
            <p:cNvCxnSpPr/>
            <p:nvPr/>
          </p:nvCxnSpPr>
          <p:spPr>
            <a:xfrm>
              <a:off x="5592501" y="1257288"/>
              <a:ext cx="1127920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4B57AEBD-2091-406F-8B21-BB0929FAB2C8}"/>
                </a:ext>
              </a:extLst>
            </p:cNvPr>
            <p:cNvCxnSpPr/>
            <p:nvPr/>
          </p:nvCxnSpPr>
          <p:spPr>
            <a:xfrm>
              <a:off x="5597698" y="1713534"/>
              <a:ext cx="1127920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5822BC9-040B-4B4F-9C06-941E3D65CDF6}"/>
                </a:ext>
              </a:extLst>
            </p:cNvPr>
            <p:cNvCxnSpPr/>
            <p:nvPr/>
          </p:nvCxnSpPr>
          <p:spPr>
            <a:xfrm>
              <a:off x="5610398" y="2126455"/>
              <a:ext cx="1127920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7F8AAA0-3620-496F-8ECA-E5FA53DB1F4F}"/>
                </a:ext>
              </a:extLst>
            </p:cNvPr>
            <p:cNvCxnSpPr/>
            <p:nvPr/>
          </p:nvCxnSpPr>
          <p:spPr>
            <a:xfrm>
              <a:off x="5604048" y="2340799"/>
              <a:ext cx="1127920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6B707616-9AC5-429B-9A09-C0C8CE5935E3}"/>
                </a:ext>
              </a:extLst>
            </p:cNvPr>
            <p:cNvCxnSpPr/>
            <p:nvPr/>
          </p:nvCxnSpPr>
          <p:spPr>
            <a:xfrm>
              <a:off x="6690648" y="981096"/>
              <a:ext cx="17490" cy="18590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1EA30843-6486-4EF4-B688-4D69A36F77C3}"/>
                </a:ext>
              </a:extLst>
            </p:cNvPr>
            <p:cNvSpPr txBox="1"/>
            <p:nvPr/>
          </p:nvSpPr>
          <p:spPr>
            <a:xfrm>
              <a:off x="6004846" y="2523793"/>
              <a:ext cx="53202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Diffraction</a:t>
              </a:r>
            </a:p>
          </p:txBody>
        </p: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3FF678E1-0F67-42AE-B467-90104248162D}"/>
                </a:ext>
              </a:extLst>
            </p:cNvPr>
            <p:cNvCxnSpPr>
              <a:cxnSpLocks/>
            </p:cNvCxnSpPr>
            <p:nvPr/>
          </p:nvCxnSpPr>
          <p:spPr>
            <a:xfrm>
              <a:off x="6574840" y="1252697"/>
              <a:ext cx="14792" cy="1572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0EFB6C11-D500-4D14-B238-1D9577868953}"/>
                </a:ext>
              </a:extLst>
            </p:cNvPr>
            <p:cNvCxnSpPr>
              <a:cxnSpLocks/>
            </p:cNvCxnSpPr>
            <p:nvPr/>
          </p:nvCxnSpPr>
          <p:spPr>
            <a:xfrm>
              <a:off x="6440259" y="1708047"/>
              <a:ext cx="10610" cy="11277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25E7F378-266B-4604-A8A8-06A0D2EDF3AF}"/>
                </a:ext>
              </a:extLst>
            </p:cNvPr>
            <p:cNvCxnSpPr>
              <a:cxnSpLocks/>
            </p:cNvCxnSpPr>
            <p:nvPr/>
          </p:nvCxnSpPr>
          <p:spPr>
            <a:xfrm>
              <a:off x="5813823" y="2122193"/>
              <a:ext cx="0" cy="7009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134A1A53-2C29-4897-ABE3-606FA5D67029}"/>
                </a:ext>
              </a:extLst>
            </p:cNvPr>
            <p:cNvCxnSpPr>
              <a:cxnSpLocks/>
            </p:cNvCxnSpPr>
            <p:nvPr/>
          </p:nvCxnSpPr>
          <p:spPr>
            <a:xfrm>
              <a:off x="5973332" y="2332305"/>
              <a:ext cx="0" cy="498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0B82FA79-DC0E-4B89-A6B6-7982650F44EE}"/>
                </a:ext>
              </a:extLst>
            </p:cNvPr>
            <p:cNvCxnSpPr/>
            <p:nvPr/>
          </p:nvCxnSpPr>
          <p:spPr>
            <a:xfrm flipV="1">
              <a:off x="2147649" y="822496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89558B2E-6CDF-4933-A095-E98291F2BA04}"/>
                </a:ext>
              </a:extLst>
            </p:cNvPr>
            <p:cNvSpPr/>
            <p:nvPr/>
          </p:nvSpPr>
          <p:spPr>
            <a:xfrm flipV="1">
              <a:off x="3011698" y="813628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E3B29247-E655-4BA0-AE6B-C587767FD48A}"/>
                </a:ext>
              </a:extLst>
            </p:cNvPr>
            <p:cNvCxnSpPr/>
            <p:nvPr/>
          </p:nvCxnSpPr>
          <p:spPr>
            <a:xfrm flipV="1">
              <a:off x="2147649" y="913722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AC7F0E12-2473-4DC6-97F4-67FAFED271CB}"/>
                </a:ext>
              </a:extLst>
            </p:cNvPr>
            <p:cNvCxnSpPr/>
            <p:nvPr/>
          </p:nvCxnSpPr>
          <p:spPr>
            <a:xfrm flipV="1">
              <a:off x="2144273" y="1804952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64B368F-EB58-4183-A118-9A9ECA632472}"/>
                </a:ext>
              </a:extLst>
            </p:cNvPr>
            <p:cNvCxnSpPr/>
            <p:nvPr/>
          </p:nvCxnSpPr>
          <p:spPr>
            <a:xfrm flipV="1">
              <a:off x="2144354" y="2067832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9C5ACB46-E7CB-49E0-9967-8084DD51C371}"/>
                </a:ext>
              </a:extLst>
            </p:cNvPr>
            <p:cNvCxnSpPr/>
            <p:nvPr/>
          </p:nvCxnSpPr>
          <p:spPr>
            <a:xfrm flipV="1">
              <a:off x="2144522" y="2359114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8F300D16-A0E3-4739-8556-0A8C0443D5FF}"/>
                </a:ext>
              </a:extLst>
            </p:cNvPr>
            <p:cNvSpPr/>
            <p:nvPr/>
          </p:nvSpPr>
          <p:spPr>
            <a:xfrm flipV="1">
              <a:off x="2175393" y="2350322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932572EF-B7D1-4E20-B518-A77FECF04C3E}"/>
                </a:ext>
              </a:extLst>
            </p:cNvPr>
            <p:cNvSpPr/>
            <p:nvPr/>
          </p:nvSpPr>
          <p:spPr>
            <a:xfrm flipV="1">
              <a:off x="2241858" y="2350322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E9F719F1-9734-4082-BBF1-6758D48810D9}"/>
                </a:ext>
              </a:extLst>
            </p:cNvPr>
            <p:cNvCxnSpPr/>
            <p:nvPr/>
          </p:nvCxnSpPr>
          <p:spPr>
            <a:xfrm flipV="1">
              <a:off x="2144522" y="2267889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3D255452-3093-49DD-B916-1F57867C1C7E}"/>
                </a:ext>
              </a:extLst>
            </p:cNvPr>
            <p:cNvCxnSpPr/>
            <p:nvPr/>
          </p:nvCxnSpPr>
          <p:spPr>
            <a:xfrm flipV="1">
              <a:off x="2144354" y="2182972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3272E62B-CC5F-434D-B1E6-97F145AA0190}"/>
                </a:ext>
              </a:extLst>
            </p:cNvPr>
            <p:cNvSpPr/>
            <p:nvPr/>
          </p:nvSpPr>
          <p:spPr>
            <a:xfrm flipV="1">
              <a:off x="3130339" y="2169850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E0C29B37-5204-4B6F-9A8F-45265D7FDD44}"/>
                </a:ext>
              </a:extLst>
            </p:cNvPr>
            <p:cNvSpPr/>
            <p:nvPr/>
          </p:nvSpPr>
          <p:spPr>
            <a:xfrm flipV="1">
              <a:off x="2511405" y="2055344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D6F09B0B-48F5-413F-85BA-66514497BD85}"/>
                </a:ext>
              </a:extLst>
            </p:cNvPr>
            <p:cNvCxnSpPr/>
            <p:nvPr/>
          </p:nvCxnSpPr>
          <p:spPr>
            <a:xfrm flipV="1">
              <a:off x="2144273" y="1985042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1D12C65F-09B6-44FE-B083-737B935C9EA5}"/>
                </a:ext>
              </a:extLst>
            </p:cNvPr>
            <p:cNvSpPr/>
            <p:nvPr/>
          </p:nvSpPr>
          <p:spPr>
            <a:xfrm flipV="1">
              <a:off x="2590196" y="1970428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DCD269D8-5152-4432-8CDE-BC432A153E4F}"/>
                </a:ext>
              </a:extLst>
            </p:cNvPr>
            <p:cNvSpPr/>
            <p:nvPr/>
          </p:nvSpPr>
          <p:spPr>
            <a:xfrm flipV="1">
              <a:off x="3197157" y="1961116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DF96DA74-B664-43CF-A370-839F47007123}"/>
                </a:ext>
              </a:extLst>
            </p:cNvPr>
            <p:cNvCxnSpPr/>
            <p:nvPr/>
          </p:nvCxnSpPr>
          <p:spPr>
            <a:xfrm flipV="1">
              <a:off x="2144273" y="1893816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60124D6A-E8AD-4873-890D-C169D3C7AD95}"/>
                </a:ext>
              </a:extLst>
            </p:cNvPr>
            <p:cNvSpPr/>
            <p:nvPr/>
          </p:nvSpPr>
          <p:spPr>
            <a:xfrm flipV="1">
              <a:off x="2657947" y="1879913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9D1290A2-4ED6-415C-9FD0-CA06A0EDBD61}"/>
                </a:ext>
              </a:extLst>
            </p:cNvPr>
            <p:cNvSpPr/>
            <p:nvPr/>
          </p:nvSpPr>
          <p:spPr>
            <a:xfrm flipV="1">
              <a:off x="2724413" y="1879913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4EF92B67-1792-4E32-A7E4-77B04A4577A5}"/>
                </a:ext>
              </a:extLst>
            </p:cNvPr>
            <p:cNvSpPr/>
            <p:nvPr/>
          </p:nvSpPr>
          <p:spPr>
            <a:xfrm flipV="1">
              <a:off x="2309524" y="2258644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308E96A9-58E3-435F-AE0F-35270159E930}"/>
                </a:ext>
              </a:extLst>
            </p:cNvPr>
            <p:cNvSpPr/>
            <p:nvPr/>
          </p:nvSpPr>
          <p:spPr>
            <a:xfrm flipV="1">
              <a:off x="2375989" y="2258644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26B8C583-275E-4A64-A10D-E37576C672E6}"/>
                </a:ext>
              </a:extLst>
            </p:cNvPr>
            <p:cNvCxnSpPr/>
            <p:nvPr/>
          </p:nvCxnSpPr>
          <p:spPr>
            <a:xfrm flipV="1">
              <a:off x="2143429" y="1276529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255476D5-7C69-4F6F-8897-3AAE810873FB}"/>
                </a:ext>
              </a:extLst>
            </p:cNvPr>
            <p:cNvCxnSpPr/>
            <p:nvPr/>
          </p:nvCxnSpPr>
          <p:spPr>
            <a:xfrm flipV="1">
              <a:off x="2143510" y="1626108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AF57B523-4CEE-4DDC-A98B-B1692656BB8D}"/>
                </a:ext>
              </a:extLst>
            </p:cNvPr>
            <p:cNvGrpSpPr/>
            <p:nvPr/>
          </p:nvGrpSpPr>
          <p:grpSpPr>
            <a:xfrm>
              <a:off x="2785275" y="1252435"/>
              <a:ext cx="101446" cy="34440"/>
              <a:chOff x="755184" y="3421002"/>
              <a:chExt cx="79555" cy="27432"/>
            </a:xfrm>
          </p:grpSpPr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5B53E223-E9AB-435E-8B42-6D5EFFA87028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A430EF8D-9B03-42F8-B101-53E14E6879B6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21954561-30F7-4E2C-88D4-9F8749145064}"/>
                </a:ext>
              </a:extLst>
            </p:cNvPr>
            <p:cNvCxnSpPr/>
            <p:nvPr/>
          </p:nvCxnSpPr>
          <p:spPr>
            <a:xfrm flipV="1">
              <a:off x="2143429" y="1543318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FC7CBD8A-F9E4-411A-82A7-779C63F2E3A6}"/>
                </a:ext>
              </a:extLst>
            </p:cNvPr>
            <p:cNvSpPr/>
            <p:nvPr/>
          </p:nvSpPr>
          <p:spPr>
            <a:xfrm flipV="1">
              <a:off x="3196313" y="1519392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2846B71C-CE76-429B-AA4E-E85FCC6D3D2B}"/>
                </a:ext>
              </a:extLst>
            </p:cNvPr>
            <p:cNvCxnSpPr/>
            <p:nvPr/>
          </p:nvCxnSpPr>
          <p:spPr>
            <a:xfrm flipV="1">
              <a:off x="2143429" y="1365393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FABE6A37-DA4F-46B0-9BFE-52480F966087}"/>
                </a:ext>
              </a:extLst>
            </p:cNvPr>
            <p:cNvSpPr/>
            <p:nvPr/>
          </p:nvSpPr>
          <p:spPr>
            <a:xfrm flipV="1">
              <a:off x="2723569" y="1351490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62085C19-3183-4CC8-883C-97F2FFF220FD}"/>
                </a:ext>
              </a:extLst>
            </p:cNvPr>
            <p:cNvCxnSpPr/>
            <p:nvPr/>
          </p:nvCxnSpPr>
          <p:spPr>
            <a:xfrm flipV="1">
              <a:off x="2143429" y="1185303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A5C733F5-459F-491A-93A9-6F2700380BBF}"/>
                </a:ext>
              </a:extLst>
            </p:cNvPr>
            <p:cNvSpPr/>
            <p:nvPr/>
          </p:nvSpPr>
          <p:spPr>
            <a:xfrm flipV="1">
              <a:off x="2915844" y="1163690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7E6336FB-001F-465E-A77D-6D57B3166A0A}"/>
                </a:ext>
              </a:extLst>
            </p:cNvPr>
            <p:cNvSpPr/>
            <p:nvPr/>
          </p:nvSpPr>
          <p:spPr>
            <a:xfrm flipV="1">
              <a:off x="3141351" y="1163570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A0C12EF8-8470-4A08-920E-3EEA3EE7752D}"/>
                </a:ext>
              </a:extLst>
            </p:cNvPr>
            <p:cNvCxnSpPr/>
            <p:nvPr/>
          </p:nvCxnSpPr>
          <p:spPr>
            <a:xfrm flipV="1">
              <a:off x="2143429" y="1104460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DB3C8301-1568-4A49-8288-45C2D76FE2C9}"/>
                </a:ext>
              </a:extLst>
            </p:cNvPr>
            <p:cNvSpPr/>
            <p:nvPr/>
          </p:nvSpPr>
          <p:spPr>
            <a:xfrm flipV="1">
              <a:off x="3080621" y="1082726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D139DB6D-CE48-4E52-A6A1-FB9D4A5DE288}"/>
                </a:ext>
              </a:extLst>
            </p:cNvPr>
            <p:cNvSpPr/>
            <p:nvPr/>
          </p:nvSpPr>
          <p:spPr>
            <a:xfrm flipV="1">
              <a:off x="2923709" y="1792101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A3C19E65-CAED-4200-83BF-6A05FFBE0565}"/>
                </a:ext>
              </a:extLst>
            </p:cNvPr>
            <p:cNvSpPr/>
            <p:nvPr/>
          </p:nvSpPr>
          <p:spPr>
            <a:xfrm flipV="1">
              <a:off x="2976641" y="1606659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A44F098C-372E-455F-A548-0D6693824477}"/>
                </a:ext>
              </a:extLst>
            </p:cNvPr>
            <p:cNvGrpSpPr/>
            <p:nvPr/>
          </p:nvGrpSpPr>
          <p:grpSpPr>
            <a:xfrm>
              <a:off x="2789495" y="889628"/>
              <a:ext cx="101446" cy="34440"/>
              <a:chOff x="755184" y="3421002"/>
              <a:chExt cx="79555" cy="27432"/>
            </a:xfrm>
          </p:grpSpPr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E4738D98-E69F-4724-8E71-287610FA5B08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8232C534-7DCC-45A9-A948-8311AF1AE4D0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2C975EAC-7C4F-4646-B7FC-57066A086C73}"/>
                </a:ext>
              </a:extLst>
            </p:cNvPr>
            <p:cNvCxnSpPr/>
            <p:nvPr/>
          </p:nvCxnSpPr>
          <p:spPr>
            <a:xfrm flipV="1">
              <a:off x="2147649" y="1002586"/>
              <a:ext cx="1127920" cy="639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25F8A100-A3FD-4FC3-BDD6-10C816E212F8}"/>
                </a:ext>
              </a:extLst>
            </p:cNvPr>
            <p:cNvSpPr/>
            <p:nvPr/>
          </p:nvSpPr>
          <p:spPr>
            <a:xfrm flipV="1">
              <a:off x="2727789" y="988683"/>
              <a:ext cx="34980" cy="34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9DCB1870-B95A-4106-97E4-DA79B4CF1E80}"/>
                </a:ext>
              </a:extLst>
            </p:cNvPr>
            <p:cNvCxnSpPr/>
            <p:nvPr/>
          </p:nvCxnSpPr>
          <p:spPr>
            <a:xfrm flipV="1">
              <a:off x="2132535" y="2841211"/>
              <a:ext cx="1127920" cy="6399"/>
            </a:xfrm>
            <a:prstGeom prst="line">
              <a:avLst/>
            </a:prstGeom>
            <a:ln w="28575" cmpd="tri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77D34640-F47D-42AB-814E-68692422F859}"/>
                </a:ext>
              </a:extLst>
            </p:cNvPr>
            <p:cNvCxnSpPr/>
            <p:nvPr/>
          </p:nvCxnSpPr>
          <p:spPr>
            <a:xfrm>
              <a:off x="2128967" y="2545307"/>
              <a:ext cx="1127920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A2F0375E-D469-4A88-9B7F-2BCBBEB5343D}"/>
                </a:ext>
              </a:extLst>
            </p:cNvPr>
            <p:cNvSpPr txBox="1"/>
            <p:nvPr/>
          </p:nvSpPr>
          <p:spPr>
            <a:xfrm>
              <a:off x="2147747" y="2738687"/>
              <a:ext cx="182866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b="1" dirty="0"/>
                <a:t>CGH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6E6CF1-2517-404B-BEE5-87AB85D138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3780" y="1811649"/>
              <a:ext cx="102608" cy="729711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0008F1-DE2F-4FED-8ADC-2EA98922475F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09" y="1809321"/>
              <a:ext cx="92631" cy="735986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B27DB89-0068-4CED-946A-96CBFCA8D307}"/>
                </a:ext>
              </a:extLst>
            </p:cNvPr>
            <p:cNvCxnSpPr/>
            <p:nvPr/>
          </p:nvCxnSpPr>
          <p:spPr>
            <a:xfrm>
              <a:off x="2807421" y="2545307"/>
              <a:ext cx="0" cy="2959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CCA813CE-BF93-4F88-B098-E383716CBFA5}"/>
                </a:ext>
              </a:extLst>
            </p:cNvPr>
            <p:cNvSpPr txBox="1"/>
            <p:nvPr/>
          </p:nvSpPr>
          <p:spPr>
            <a:xfrm>
              <a:off x="2877000" y="2696412"/>
              <a:ext cx="53202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Diffraction</a:t>
              </a: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1F8179A9-10B4-48B8-B721-E04D693FC069}"/>
                </a:ext>
              </a:extLst>
            </p:cNvPr>
            <p:cNvSpPr/>
            <p:nvPr/>
          </p:nvSpPr>
          <p:spPr>
            <a:xfrm rot="8296176">
              <a:off x="2875608" y="1934642"/>
              <a:ext cx="137790" cy="99515"/>
            </a:xfrm>
            <a:prstGeom prst="arc">
              <a:avLst>
                <a:gd name="adj1" fmla="val 17816447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01E06BC-7468-4BD6-B339-83C291EB3E9B}"/>
                </a:ext>
              </a:extLst>
            </p:cNvPr>
            <p:cNvSpPr/>
            <p:nvPr/>
          </p:nvSpPr>
          <p:spPr>
            <a:xfrm rot="598906">
              <a:off x="2886585" y="1920493"/>
              <a:ext cx="1859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rgbClr val="222222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</a:rPr>
                <a:t>θ</a:t>
              </a:r>
              <a:endParaRPr lang="en-US" sz="800" dirty="0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72F28BF7-E825-467A-BE35-63F8F730CC7E}"/>
                </a:ext>
              </a:extLst>
            </p:cNvPr>
            <p:cNvSpPr/>
            <p:nvPr/>
          </p:nvSpPr>
          <p:spPr>
            <a:xfrm>
              <a:off x="4069892" y="2045016"/>
              <a:ext cx="1859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rgbClr val="222222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</a:rPr>
                <a:t>θ</a:t>
              </a:r>
              <a:endParaRPr lang="en-US" sz="800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BEDD3BE-01CA-43AB-B615-364EF6378BAE}"/>
                </a:ext>
              </a:extLst>
            </p:cNvPr>
            <p:cNvCxnSpPr>
              <a:cxnSpLocks/>
              <a:stCxn id="375" idx="1"/>
            </p:cNvCxnSpPr>
            <p:nvPr/>
          </p:nvCxnSpPr>
          <p:spPr>
            <a:xfrm flipH="1">
              <a:off x="2923709" y="1821497"/>
              <a:ext cx="5123" cy="718219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C0FA95C8-DBF0-4A0C-947A-D2AD7EF4E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7643" y="2102202"/>
              <a:ext cx="49944" cy="156986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CA17301-F5C7-4DA1-AF49-A925DEBEC9B6}"/>
                </a:ext>
              </a:extLst>
            </p:cNvPr>
            <p:cNvCxnSpPr>
              <a:cxnSpLocks/>
            </p:cNvCxnSpPr>
            <p:nvPr/>
          </p:nvCxnSpPr>
          <p:spPr>
            <a:xfrm>
              <a:off x="4257293" y="2099546"/>
              <a:ext cx="37171" cy="164249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4E0A58F3-14AF-466E-9549-B67C5B255892}"/>
                </a:ext>
              </a:extLst>
            </p:cNvPr>
            <p:cNvCxnSpPr>
              <a:cxnSpLocks/>
            </p:cNvCxnSpPr>
            <p:nvPr/>
          </p:nvCxnSpPr>
          <p:spPr>
            <a:xfrm>
              <a:off x="4249717" y="2111722"/>
              <a:ext cx="1523" cy="147466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6" name="Arc 405">
              <a:extLst>
                <a:ext uri="{FF2B5EF4-FFF2-40B4-BE49-F238E27FC236}">
                  <a16:creationId xmlns:a16="http://schemas.microsoft.com/office/drawing/2014/main" id="{CAD8BB85-422F-4F4C-82B2-772CD07A1FAC}"/>
                </a:ext>
              </a:extLst>
            </p:cNvPr>
            <p:cNvSpPr/>
            <p:nvPr/>
          </p:nvSpPr>
          <p:spPr>
            <a:xfrm rot="8296176">
              <a:off x="4215273" y="2065513"/>
              <a:ext cx="137790" cy="99515"/>
            </a:xfrm>
            <a:prstGeom prst="arc">
              <a:avLst>
                <a:gd name="adj1" fmla="val 19175043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AA6664E-EE30-4F52-AEC3-89F014FDF3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06699" y="2017377"/>
              <a:ext cx="48934" cy="1090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403740-8278-4F40-B4C7-75A7731FA8AE}"/>
                </a:ext>
              </a:extLst>
            </p:cNvPr>
            <p:cNvCxnSpPr>
              <a:cxnSpLocks/>
            </p:cNvCxnSpPr>
            <p:nvPr/>
          </p:nvCxnSpPr>
          <p:spPr>
            <a:xfrm>
              <a:off x="6055633" y="2017377"/>
              <a:ext cx="50592" cy="103549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F34639B5-04B1-44A0-8582-A37BCE6D3F45}"/>
                </a:ext>
              </a:extLst>
            </p:cNvPr>
            <p:cNvSpPr/>
            <p:nvPr/>
          </p:nvSpPr>
          <p:spPr>
            <a:xfrm>
              <a:off x="6031549" y="1945348"/>
              <a:ext cx="1859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rgbClr val="222222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</a:rPr>
                <a:t>θ</a:t>
              </a:r>
              <a:endParaRPr lang="en-US" sz="800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3F511C1-A94B-432D-8B89-7E8130D3E36A}"/>
                </a:ext>
              </a:extLst>
            </p:cNvPr>
            <p:cNvCxnSpPr>
              <a:stCxn id="149" idx="1"/>
            </p:cNvCxnSpPr>
            <p:nvPr/>
          </p:nvCxnSpPr>
          <p:spPr>
            <a:xfrm>
              <a:off x="6046108" y="2017377"/>
              <a:ext cx="9525" cy="10907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Arc 407">
              <a:extLst>
                <a:ext uri="{FF2B5EF4-FFF2-40B4-BE49-F238E27FC236}">
                  <a16:creationId xmlns:a16="http://schemas.microsoft.com/office/drawing/2014/main" id="{3A52FBD8-B009-4178-BE68-F04BA4C23BD2}"/>
                </a:ext>
              </a:extLst>
            </p:cNvPr>
            <p:cNvSpPr/>
            <p:nvPr/>
          </p:nvSpPr>
          <p:spPr>
            <a:xfrm rot="8296176">
              <a:off x="6017301" y="1965500"/>
              <a:ext cx="137790" cy="99515"/>
            </a:xfrm>
            <a:prstGeom prst="arc">
              <a:avLst>
                <a:gd name="adj1" fmla="val 19175043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AD3E36A1-3846-41C1-87D7-56A8EFDC2DEC}"/>
                </a:ext>
              </a:extLst>
            </p:cNvPr>
            <p:cNvSpPr txBox="1"/>
            <p:nvPr/>
          </p:nvSpPr>
          <p:spPr>
            <a:xfrm>
              <a:off x="4317355" y="2935197"/>
              <a:ext cx="10740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b)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2B8CBCE-7519-48AD-A3A9-24F458F927E3}"/>
                </a:ext>
              </a:extLst>
            </p:cNvPr>
            <p:cNvSpPr txBox="1"/>
            <p:nvPr/>
          </p:nvSpPr>
          <p:spPr>
            <a:xfrm>
              <a:off x="6219185" y="2921931"/>
              <a:ext cx="10099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c)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18DB8E05-0C19-4BE5-988B-7D278733E391}"/>
                </a:ext>
              </a:extLst>
            </p:cNvPr>
            <p:cNvSpPr txBox="1"/>
            <p:nvPr/>
          </p:nvSpPr>
          <p:spPr>
            <a:xfrm>
              <a:off x="3863042" y="1307155"/>
              <a:ext cx="237244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2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6B706A-7717-4763-8FD9-93F33779ECDB}"/>
                </a:ext>
              </a:extLst>
            </p:cNvPr>
            <p:cNvSpPr txBox="1"/>
            <p:nvPr/>
          </p:nvSpPr>
          <p:spPr>
            <a:xfrm>
              <a:off x="3080162" y="2478778"/>
              <a:ext cx="237244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A3097F67-48BF-495B-83A1-5E782AE15C7F}"/>
                </a:ext>
              </a:extLst>
            </p:cNvPr>
            <p:cNvSpPr txBox="1"/>
            <p:nvPr/>
          </p:nvSpPr>
          <p:spPr>
            <a:xfrm>
              <a:off x="3864734" y="2208952"/>
              <a:ext cx="237244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4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2FB0DB36-2480-4F4E-867E-6CD19CB34A92}"/>
                </a:ext>
              </a:extLst>
            </p:cNvPr>
            <p:cNvCxnSpPr/>
            <p:nvPr/>
          </p:nvCxnSpPr>
          <p:spPr>
            <a:xfrm>
              <a:off x="3862314" y="1365393"/>
              <a:ext cx="1127920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4031ABD2-E5AC-4A15-8642-27C5B24BE2CA}"/>
                </a:ext>
              </a:extLst>
            </p:cNvPr>
            <p:cNvSpPr txBox="1"/>
            <p:nvPr/>
          </p:nvSpPr>
          <p:spPr>
            <a:xfrm>
              <a:off x="3866060" y="1831451"/>
              <a:ext cx="237244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3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4E2AB663-B6D6-4BC7-878A-A68C50875D64}"/>
                </a:ext>
              </a:extLst>
            </p:cNvPr>
            <p:cNvSpPr txBox="1"/>
            <p:nvPr/>
          </p:nvSpPr>
          <p:spPr>
            <a:xfrm>
              <a:off x="3866904" y="943131"/>
              <a:ext cx="237244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1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7EAE4259-7458-4E6B-84D1-AFBAAF3280BC}"/>
                </a:ext>
              </a:extLst>
            </p:cNvPr>
            <p:cNvSpPr txBox="1"/>
            <p:nvPr/>
          </p:nvSpPr>
          <p:spPr>
            <a:xfrm>
              <a:off x="5601514" y="928414"/>
              <a:ext cx="237244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1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9C73ADD1-5C95-44D5-9EE3-6E2D45B8CA66}"/>
                </a:ext>
              </a:extLst>
            </p:cNvPr>
            <p:cNvSpPr txBox="1"/>
            <p:nvPr/>
          </p:nvSpPr>
          <p:spPr>
            <a:xfrm>
              <a:off x="5596547" y="1199737"/>
              <a:ext cx="237244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2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1DA7613-D8E7-4753-914F-520CB8B193EC}"/>
                </a:ext>
              </a:extLst>
            </p:cNvPr>
            <p:cNvSpPr txBox="1"/>
            <p:nvPr/>
          </p:nvSpPr>
          <p:spPr>
            <a:xfrm>
              <a:off x="5603999" y="1723576"/>
              <a:ext cx="237244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3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8AB5DB06-F817-40F9-ADFE-58CFD9D41ED8}"/>
                </a:ext>
              </a:extLst>
            </p:cNvPr>
            <p:cNvSpPr txBox="1"/>
            <p:nvPr/>
          </p:nvSpPr>
          <p:spPr>
            <a:xfrm>
              <a:off x="5617643" y="2131999"/>
              <a:ext cx="237244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4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9A15576-A077-4419-826B-8447EB26B233}"/>
                </a:ext>
              </a:extLst>
            </p:cNvPr>
            <p:cNvSpPr txBox="1"/>
            <p:nvPr/>
          </p:nvSpPr>
          <p:spPr>
            <a:xfrm>
              <a:off x="5602967" y="2283624"/>
              <a:ext cx="237244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0843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AC725E6-3422-4DD5-9D2E-26FB6FC7CA8F}"/>
              </a:ext>
            </a:extLst>
          </p:cNvPr>
          <p:cNvGrpSpPr/>
          <p:nvPr/>
        </p:nvGrpSpPr>
        <p:grpSpPr>
          <a:xfrm>
            <a:off x="2568468" y="432071"/>
            <a:ext cx="7204185" cy="3418239"/>
            <a:chOff x="2568468" y="432071"/>
            <a:chExt cx="7204185" cy="3418239"/>
          </a:xfrm>
        </p:grpSpPr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052BF849-3BF8-4691-B59C-E0E1E4D04AE7}"/>
                </a:ext>
              </a:extLst>
            </p:cNvPr>
            <p:cNvSpPr txBox="1"/>
            <p:nvPr/>
          </p:nvSpPr>
          <p:spPr>
            <a:xfrm>
              <a:off x="2568468" y="3627172"/>
              <a:ext cx="310515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 Three object 1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3BD36E4-C1B2-4AFF-A1EC-BA67ED4713F4}"/>
                </a:ext>
              </a:extLst>
            </p:cNvPr>
            <p:cNvSpPr txBox="1"/>
            <p:nvPr/>
          </p:nvSpPr>
          <p:spPr>
            <a:xfrm>
              <a:off x="6587296" y="3634866"/>
              <a:ext cx="310515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b)Three object 2</a:t>
              </a:r>
            </a:p>
          </p:txBody>
        </p:sp>
        <p:pic>
          <p:nvPicPr>
            <p:cNvPr id="3" name="Picture 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1DB4554-5830-46F9-88FC-9CFA622A6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8" t="4827" r="8572" b="-1044"/>
            <a:stretch/>
          </p:blipFill>
          <p:spPr>
            <a:xfrm>
              <a:off x="6096001" y="432072"/>
              <a:ext cx="3676652" cy="30661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6DA05D-31B2-4807-91CA-4AF19A4A82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49" t="5446" r="10816" b="-306"/>
            <a:stretch/>
          </p:blipFill>
          <p:spPr>
            <a:xfrm>
              <a:off x="2568468" y="432071"/>
              <a:ext cx="3248857" cy="30661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B742EA-B467-43CA-99F3-0F5D7FEEC63B}"/>
              </a:ext>
            </a:extLst>
          </p:cNvPr>
          <p:cNvSpPr txBox="1"/>
          <p:nvPr/>
        </p:nvSpPr>
        <p:spPr>
          <a:xfrm>
            <a:off x="2158134" y="5657216"/>
            <a:ext cx="7875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2. Point cloud and position of different objects a) Schematic diagram of a) Single WRP method proposed in [13] b) conventional M-WRP method c) proposed M-WRP method</a:t>
            </a:r>
          </a:p>
        </p:txBody>
      </p:sp>
    </p:spTree>
    <p:extLst>
      <p:ext uri="{BB962C8B-B14F-4D97-AF65-F5344CB8AC3E}">
        <p14:creationId xmlns:p14="http://schemas.microsoft.com/office/powerpoint/2010/main" val="3265156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Hologram and Wave front Recording Plane</a:t>
            </a:r>
          </a:p>
          <a:p>
            <a:r>
              <a:rPr lang="en-US" sz="1800" dirty="0"/>
              <a:t>Conventional Multiple </a:t>
            </a:r>
            <a:r>
              <a:rPr lang="en-US" sz="1800" dirty="0" err="1"/>
              <a:t>Wavefront</a:t>
            </a:r>
            <a:r>
              <a:rPr lang="en-US" sz="1800" dirty="0"/>
              <a:t> Recoding Plane (M-WRP) method</a:t>
            </a:r>
          </a:p>
          <a:p>
            <a:r>
              <a:rPr lang="en-US" sz="1800" dirty="0"/>
              <a:t>Distributed Multiple </a:t>
            </a:r>
            <a:r>
              <a:rPr lang="en-US" sz="1800" dirty="0" err="1"/>
              <a:t>Wavefront</a:t>
            </a:r>
            <a:r>
              <a:rPr lang="en-US" sz="1800" dirty="0"/>
              <a:t> Recoding Plane (DM-WRP) method</a:t>
            </a:r>
          </a:p>
          <a:p>
            <a:r>
              <a:rPr lang="en-US" sz="1800" dirty="0"/>
              <a:t>Results </a:t>
            </a:r>
            <a:r>
              <a:rPr lang="en-US" sz="1800"/>
              <a:t>and Summary </a:t>
            </a:r>
            <a:endParaRPr lang="en-US" sz="1800" dirty="0"/>
          </a:p>
          <a:p>
            <a:r>
              <a:rPr lang="en-US" sz="1800" dirty="0"/>
              <a:t>Future work </a:t>
            </a:r>
          </a:p>
        </p:txBody>
      </p:sp>
      <p:pic>
        <p:nvPicPr>
          <p:cNvPr id="4" name="Graphic 4" descr="Brain in head">
            <a:extLst>
              <a:ext uri="{FF2B5EF4-FFF2-40B4-BE49-F238E27FC236}">
                <a16:creationId xmlns:a16="http://schemas.microsoft.com/office/drawing/2014/main" id="{D011E263-3212-4780-A140-E652B108B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64074" y="565560"/>
            <a:ext cx="838694" cy="838694"/>
          </a:xfrm>
          <a:prstGeom prst="rect">
            <a:avLst/>
          </a:prstGeom>
        </p:spPr>
      </p:pic>
      <p:pic>
        <p:nvPicPr>
          <p:cNvPr id="5" name="Graphic 5" descr="Tools">
            <a:extLst>
              <a:ext uri="{FF2B5EF4-FFF2-40B4-BE49-F238E27FC236}">
                <a16:creationId xmlns:a16="http://schemas.microsoft.com/office/drawing/2014/main" id="{A0524D64-7C99-4DD6-A26E-C33BE01EC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9099" y="7017681"/>
            <a:ext cx="1044000" cy="1044000"/>
          </a:xfrm>
          <a:prstGeom prst="rect">
            <a:avLst/>
          </a:prstGeom>
        </p:spPr>
      </p:pic>
      <p:pic>
        <p:nvPicPr>
          <p:cNvPr id="6" name="Graphic 6" descr="Gears">
            <a:extLst>
              <a:ext uri="{FF2B5EF4-FFF2-40B4-BE49-F238E27FC236}">
                <a16:creationId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6856" y="7017681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erson&#10;&#10;Description automatically generated">
            <a:extLst>
              <a:ext uri="{FF2B5EF4-FFF2-40B4-BE49-F238E27FC236}">
                <a16:creationId xmlns:a16="http://schemas.microsoft.com/office/drawing/2014/main" id="{240DD537-0E3E-4246-84CE-8E3C71C16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4" t="4523" r="14464" b="476"/>
          <a:stretch/>
        </p:blipFill>
        <p:spPr>
          <a:xfrm>
            <a:off x="685801" y="733425"/>
            <a:ext cx="2895600" cy="318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19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32" y="299941"/>
            <a:ext cx="9389076" cy="494144"/>
          </a:xfrm>
        </p:spPr>
        <p:txBody>
          <a:bodyPr>
            <a:noAutofit/>
          </a:bodyPr>
          <a:lstStyle/>
          <a:p>
            <a:r>
              <a:rPr lang="en-US" sz="2800" b="1" dirty="0" err="1"/>
              <a:t>Wavefront</a:t>
            </a:r>
            <a:r>
              <a:rPr lang="en-US" sz="2800" b="1" dirty="0"/>
              <a:t> recording plane (WRP)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253" y="1300291"/>
            <a:ext cx="4245867" cy="34526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8733" y="1476461"/>
            <a:ext cx="6592642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Complex amplitude on a CGH plane as </a:t>
            </a:r>
            <a:r>
              <a:rPr lang="en-US" sz="1400" i="1" dirty="0"/>
              <a:t>U</a:t>
            </a:r>
            <a:r>
              <a:rPr lang="en-US" sz="1400" i="1" baseline="-25000" dirty="0"/>
              <a:t>h</a:t>
            </a:r>
            <a:r>
              <a:rPr lang="en-US" sz="1400" i="1" dirty="0"/>
              <a:t> ( x, y ) </a:t>
            </a:r>
            <a:r>
              <a:rPr lang="en-US" sz="1400" dirty="0"/>
              <a:t>, the object is composed of N points, and the complex amplitude on the CGH created by the </a:t>
            </a:r>
            <a:r>
              <a:rPr lang="en-US" sz="1400" dirty="0" err="1"/>
              <a:t>i-th</a:t>
            </a:r>
            <a:r>
              <a:rPr lang="en-US" sz="1400" dirty="0"/>
              <a:t> point in distance R</a:t>
            </a:r>
            <a:r>
              <a:rPr lang="en-US" sz="1400" baseline="-25000" dirty="0"/>
              <a:t>i</a:t>
            </a:r>
            <a:r>
              <a:rPr lang="en-US" sz="1400" dirty="0"/>
              <a:t> is U</a:t>
            </a:r>
            <a:r>
              <a:rPr lang="en-US" sz="1400" baseline="-25000" dirty="0"/>
              <a:t>i </a:t>
            </a:r>
            <a:r>
              <a:rPr lang="en-US" sz="1400" dirty="0"/>
              <a:t>( </a:t>
            </a:r>
            <a:r>
              <a:rPr lang="en-US" sz="1400" dirty="0" err="1"/>
              <a:t>R</a:t>
            </a:r>
            <a:r>
              <a:rPr lang="en-US" sz="1400" baseline="-25000" dirty="0" err="1"/>
              <a:t>j</a:t>
            </a:r>
            <a:r>
              <a:rPr lang="en-US" sz="1400" baseline="-25000" dirty="0"/>
              <a:t> </a:t>
            </a:r>
            <a:r>
              <a:rPr lang="en-US" sz="1400" dirty="0"/>
              <a:t> ). The final complex amplitude U</a:t>
            </a:r>
            <a:r>
              <a:rPr lang="en-US" sz="1400" baseline="-25000" dirty="0"/>
              <a:t>h</a:t>
            </a:r>
            <a:r>
              <a:rPr lang="en-US" sz="1400" dirty="0"/>
              <a:t> ( x, y ) is expressed by  </a:t>
            </a:r>
            <a:r>
              <a:rPr lang="en-US" sz="1400" dirty="0" err="1"/>
              <a:t>by</a:t>
            </a:r>
            <a:r>
              <a:rPr lang="en-US" sz="1400" dirty="0"/>
              <a:t> equation (1)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9384" y="3923799"/>
            <a:ext cx="6701991" cy="1391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WRP calculates CGH in 2 steps: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1400" dirty="0"/>
              <a:t>The light wave from 3D objects is recorded on a WRP.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1400" dirty="0"/>
              <a:t> Light wave from the WRP to CGH is diffracted calculation based on fast Fourier transform (FFT)</a:t>
            </a:r>
          </a:p>
        </p:txBody>
      </p:sp>
      <p:sp>
        <p:nvSpPr>
          <p:cNvPr id="8" name="Rectangle 7"/>
          <p:cNvSpPr/>
          <p:nvPr/>
        </p:nvSpPr>
        <p:spPr>
          <a:xfrm>
            <a:off x="11004409" y="1686126"/>
            <a:ext cx="595035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004409" y="3052934"/>
            <a:ext cx="5950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9384" y="6396489"/>
            <a:ext cx="11416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Tomoyoshi </a:t>
            </a:r>
            <a:r>
              <a:rPr lang="en-US" sz="1000" dirty="0" err="1"/>
              <a:t>Shimobaba</a:t>
            </a:r>
            <a:r>
              <a:rPr lang="en-US" sz="1000" dirty="0"/>
              <a:t>, Nobuyuki Masuda, and Tomoyoshi Ito, "Simple and fast calculation algorithm for computer-generated hologram with </a:t>
            </a:r>
            <a:r>
              <a:rPr lang="en-US" sz="1000" dirty="0" err="1"/>
              <a:t>wavefront</a:t>
            </a:r>
            <a:r>
              <a:rPr lang="en-US" sz="1000" dirty="0"/>
              <a:t> recording plane," Opt. Lett. 34, 3133-3135 (2009)</a:t>
            </a:r>
          </a:p>
        </p:txBody>
      </p:sp>
      <p:pic>
        <p:nvPicPr>
          <p:cNvPr id="14" name="Graphic 6" descr="Gears">
            <a:extLst>
              <a:ext uri="{FF2B5EF4-FFF2-40B4-BE49-F238E27FC236}">
                <a16:creationId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9211" y="5470136"/>
            <a:ext cx="625641" cy="625641"/>
          </a:xfrm>
          <a:prstGeom prst="rect">
            <a:avLst/>
          </a:prstGeom>
        </p:spPr>
      </p:pic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10AAFE0-9C9C-44A4-BBF4-25A02B9FA9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349260"/>
              </p:ext>
            </p:extLst>
          </p:nvPr>
        </p:nvGraphicFramePr>
        <p:xfrm>
          <a:off x="719418" y="2818818"/>
          <a:ext cx="3880053" cy="932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1" name="Equation" r:id="rId6" imgW="1638300" imgH="469900" progId="Equation.DSMT4">
                  <p:embed/>
                </p:oleObj>
              </mc:Choice>
              <mc:Fallback>
                <p:oleObj name="Equation" r:id="rId6" imgW="1638300" imgH="4699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5F8B631-0BDD-46E0-B111-7C2ED5466C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418" y="2818818"/>
                        <a:ext cx="3880053" cy="9327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94BF300-28A7-4153-AEFB-C32BF4E5FD07}"/>
              </a:ext>
            </a:extLst>
          </p:cNvPr>
          <p:cNvSpPr txBox="1"/>
          <p:nvPr/>
        </p:nvSpPr>
        <p:spPr>
          <a:xfrm>
            <a:off x="5574382" y="3053679"/>
            <a:ext cx="124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Equation. 1</a:t>
            </a:r>
          </a:p>
        </p:txBody>
      </p:sp>
    </p:spTree>
    <p:extLst>
      <p:ext uri="{BB962C8B-B14F-4D97-AF65-F5344CB8AC3E}">
        <p14:creationId xmlns:p14="http://schemas.microsoft.com/office/powerpoint/2010/main" val="27367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 txBox="1">
            <a:spLocks/>
          </p:cNvSpPr>
          <p:nvPr/>
        </p:nvSpPr>
        <p:spPr>
          <a:xfrm>
            <a:off x="598732" y="299941"/>
            <a:ext cx="9389076" cy="4941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Conventional Multiple </a:t>
            </a:r>
            <a:r>
              <a:rPr lang="en-US" sz="2800" b="1" dirty="0" err="1"/>
              <a:t>Wavefront</a:t>
            </a:r>
            <a:r>
              <a:rPr lang="en-US" sz="2800" b="1" dirty="0"/>
              <a:t> Recording Plane (M-WRP)</a:t>
            </a:r>
          </a:p>
        </p:txBody>
      </p:sp>
      <p:graphicFrame>
        <p:nvGraphicFramePr>
          <p:cNvPr id="83" name="Object 82">
            <a:extLst>
              <a:ext uri="{FF2B5EF4-FFF2-40B4-BE49-F238E27FC236}">
                <a16:creationId xmlns:a16="http://schemas.microsoft.com/office/drawing/2014/main" id="{6C7E323D-1CDE-4BEF-A649-D00CD54143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926942"/>
              </p:ext>
            </p:extLst>
          </p:nvPr>
        </p:nvGraphicFramePr>
        <p:xfrm>
          <a:off x="1436575" y="2938255"/>
          <a:ext cx="3451225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" name="Equation" r:id="rId3" imgW="1511280" imgH="444240" progId="Equation.DSMT4">
                  <p:embed/>
                </p:oleObj>
              </mc:Choice>
              <mc:Fallback>
                <p:oleObj name="Equation" r:id="rId3" imgW="1511280" imgH="44424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4502BC4-9659-405A-BE13-E3ADF2B263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6575" y="2938255"/>
                        <a:ext cx="3451225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B82E3F1-6F5B-497B-90AB-66457F54292F}"/>
              </a:ext>
            </a:extLst>
          </p:cNvPr>
          <p:cNvSpPr txBox="1"/>
          <p:nvPr/>
        </p:nvSpPr>
        <p:spPr>
          <a:xfrm>
            <a:off x="1415940" y="4329503"/>
            <a:ext cx="3027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Active area size highly  influence the calculation time </a:t>
            </a:r>
          </a:p>
        </p:txBody>
      </p:sp>
      <p:graphicFrame>
        <p:nvGraphicFramePr>
          <p:cNvPr id="85" name="Object 84">
            <a:extLst>
              <a:ext uri="{FF2B5EF4-FFF2-40B4-BE49-F238E27FC236}">
                <a16:creationId xmlns:a16="http://schemas.microsoft.com/office/drawing/2014/main" id="{C3345649-B3D8-4F8E-BBA8-1F8438583C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740918"/>
              </p:ext>
            </p:extLst>
          </p:nvPr>
        </p:nvGraphicFramePr>
        <p:xfrm>
          <a:off x="1433500" y="1554455"/>
          <a:ext cx="3880053" cy="932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0" name="Equation" r:id="rId5" imgW="1638300" imgH="469900" progId="Equation.DSMT4">
                  <p:embed/>
                </p:oleObj>
              </mc:Choice>
              <mc:Fallback>
                <p:oleObj name="Equation" r:id="rId5" imgW="1638300" imgH="4699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C10AAFE0-9C9C-44A4-BBF4-25A02B9FA9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3500" y="1554455"/>
                        <a:ext cx="3880053" cy="9327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8" name="Picture 107">
            <a:extLst>
              <a:ext uri="{FF2B5EF4-FFF2-40B4-BE49-F238E27FC236}">
                <a16:creationId xmlns:a16="http://schemas.microsoft.com/office/drawing/2014/main" id="{22C4B167-21DE-4A96-9BDA-4E2284122B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4102" y="1430387"/>
            <a:ext cx="4245867" cy="345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72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 txBox="1">
            <a:spLocks/>
          </p:cNvSpPr>
          <p:nvPr/>
        </p:nvSpPr>
        <p:spPr>
          <a:xfrm>
            <a:off x="598732" y="299941"/>
            <a:ext cx="9389076" cy="4941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Conventional Multiple </a:t>
            </a:r>
            <a:r>
              <a:rPr lang="en-US" sz="2800" b="1" dirty="0" err="1"/>
              <a:t>Wavefront</a:t>
            </a:r>
            <a:r>
              <a:rPr lang="en-US" sz="2800" b="1" dirty="0"/>
              <a:t> Recording Plane (M-WRP)</a:t>
            </a:r>
          </a:p>
        </p:txBody>
      </p:sp>
      <p:graphicFrame>
        <p:nvGraphicFramePr>
          <p:cNvPr id="83" name="Object 82">
            <a:extLst>
              <a:ext uri="{FF2B5EF4-FFF2-40B4-BE49-F238E27FC236}">
                <a16:creationId xmlns:a16="http://schemas.microsoft.com/office/drawing/2014/main" id="{6C7E323D-1CDE-4BEF-A649-D00CD54143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36575" y="2938255"/>
          <a:ext cx="3451225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4" name="Equation" r:id="rId3" imgW="1511280" imgH="444240" progId="Equation.DSMT4">
                  <p:embed/>
                </p:oleObj>
              </mc:Choice>
              <mc:Fallback>
                <p:oleObj name="Equation" r:id="rId3" imgW="1511280" imgH="444240" progId="Equation.DSMT4">
                  <p:embed/>
                  <p:pic>
                    <p:nvPicPr>
                      <p:cNvPr id="83" name="Object 82">
                        <a:extLst>
                          <a:ext uri="{FF2B5EF4-FFF2-40B4-BE49-F238E27FC236}">
                            <a16:creationId xmlns:a16="http://schemas.microsoft.com/office/drawing/2014/main" id="{6C7E323D-1CDE-4BEF-A649-D00CD54143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6575" y="2938255"/>
                        <a:ext cx="3451225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B82E3F1-6F5B-497B-90AB-66457F54292F}"/>
              </a:ext>
            </a:extLst>
          </p:cNvPr>
          <p:cNvSpPr txBox="1"/>
          <p:nvPr/>
        </p:nvSpPr>
        <p:spPr>
          <a:xfrm>
            <a:off x="1415940" y="4329503"/>
            <a:ext cx="3027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Active area size highly  influence the calculation time </a:t>
            </a:r>
          </a:p>
        </p:txBody>
      </p:sp>
      <p:graphicFrame>
        <p:nvGraphicFramePr>
          <p:cNvPr id="85" name="Object 84">
            <a:extLst>
              <a:ext uri="{FF2B5EF4-FFF2-40B4-BE49-F238E27FC236}">
                <a16:creationId xmlns:a16="http://schemas.microsoft.com/office/drawing/2014/main" id="{C3345649-B3D8-4F8E-BBA8-1F8438583C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33500" y="1554455"/>
          <a:ext cx="3880053" cy="932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5" name="Equation" r:id="rId5" imgW="1638300" imgH="469900" progId="Equation.DSMT4">
                  <p:embed/>
                </p:oleObj>
              </mc:Choice>
              <mc:Fallback>
                <p:oleObj name="Equation" r:id="rId5" imgW="1638300" imgH="469900" progId="Equation.DSMT4">
                  <p:embed/>
                  <p:pic>
                    <p:nvPicPr>
                      <p:cNvPr id="85" name="Object 84">
                        <a:extLst>
                          <a:ext uri="{FF2B5EF4-FFF2-40B4-BE49-F238E27FC236}">
                            <a16:creationId xmlns:a16="http://schemas.microsoft.com/office/drawing/2014/main" id="{C3345649-B3D8-4F8E-BBA8-1F8438583C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3500" y="1554455"/>
                        <a:ext cx="3880053" cy="9327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D2C88BAA-EB7A-4128-9D40-BF03DBD6040B}"/>
              </a:ext>
            </a:extLst>
          </p:cNvPr>
          <p:cNvGrpSpPr/>
          <p:nvPr/>
        </p:nvGrpSpPr>
        <p:grpSpPr>
          <a:xfrm>
            <a:off x="5653030" y="1212941"/>
            <a:ext cx="5926261" cy="4466627"/>
            <a:chOff x="5149448" y="1384516"/>
            <a:chExt cx="5926261" cy="446662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B473EC-98C5-4524-9239-B4FB3DE7DACF}"/>
                </a:ext>
              </a:extLst>
            </p:cNvPr>
            <p:cNvGrpSpPr/>
            <p:nvPr/>
          </p:nvGrpSpPr>
          <p:grpSpPr>
            <a:xfrm>
              <a:off x="5149448" y="1384516"/>
              <a:ext cx="5926261" cy="3643528"/>
              <a:chOff x="2095500" y="1912320"/>
              <a:chExt cx="3629498" cy="161213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A6DDBC7-D3C2-42BC-9312-04F4EF23305E}"/>
                  </a:ext>
                </a:extLst>
              </p:cNvPr>
              <p:cNvCxnSpPr/>
              <p:nvPr/>
            </p:nvCxnSpPr>
            <p:spPr>
              <a:xfrm flipV="1">
                <a:off x="2115084" y="2882581"/>
                <a:ext cx="884526" cy="5097"/>
              </a:xfrm>
              <a:prstGeom prst="line">
                <a:avLst/>
              </a:prstGeom>
              <a:ln w="6350">
                <a:solidFill>
                  <a:schemeClr val="tx2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FB3744E-5500-48B1-960C-1E8D83B09D78}"/>
                  </a:ext>
                </a:extLst>
              </p:cNvPr>
              <p:cNvCxnSpPr/>
              <p:nvPr/>
            </p:nvCxnSpPr>
            <p:spPr>
              <a:xfrm>
                <a:off x="2115084" y="1973876"/>
                <a:ext cx="878247" cy="11144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116F4F1-10E8-4CD9-8C3B-9D1E19F0EB90}"/>
                  </a:ext>
                </a:extLst>
              </p:cNvPr>
              <p:cNvSpPr/>
              <p:nvPr/>
            </p:nvSpPr>
            <p:spPr>
              <a:xfrm flipH="1">
                <a:off x="2934807" y="1965157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4" name="Right Brace 13">
                <a:extLst>
                  <a:ext uri="{FF2B5EF4-FFF2-40B4-BE49-F238E27FC236}">
                    <a16:creationId xmlns:a16="http://schemas.microsoft.com/office/drawing/2014/main" id="{8C81B027-71CD-48FC-978B-0CF109CA82C3}"/>
                  </a:ext>
                </a:extLst>
              </p:cNvPr>
              <p:cNvSpPr/>
              <p:nvPr/>
            </p:nvSpPr>
            <p:spPr>
              <a:xfrm>
                <a:off x="3399014" y="1941779"/>
                <a:ext cx="78400" cy="1363993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3C5CC2-DACB-4362-A8B4-8545962BF63C}"/>
                  </a:ext>
                </a:extLst>
              </p:cNvPr>
              <p:cNvSpPr txBox="1"/>
              <p:nvPr/>
            </p:nvSpPr>
            <p:spPr>
              <a:xfrm>
                <a:off x="3015932" y="1917667"/>
                <a:ext cx="37991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N(z</a:t>
                </a:r>
                <a:r>
                  <a:rPr lang="en-US" sz="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2</a:t>
                </a: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7D082F1-466C-47B3-95C3-71E6EF99E6D9}"/>
                  </a:ext>
                </a:extLst>
              </p:cNvPr>
              <p:cNvCxnSpPr/>
              <p:nvPr/>
            </p:nvCxnSpPr>
            <p:spPr>
              <a:xfrm>
                <a:off x="2110321" y="2615139"/>
                <a:ext cx="877829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106D35-C47D-4688-87D6-5779341CBEB1}"/>
                  </a:ext>
                </a:extLst>
              </p:cNvPr>
              <p:cNvSpPr txBox="1"/>
              <p:nvPr/>
            </p:nvSpPr>
            <p:spPr>
              <a:xfrm>
                <a:off x="2126988" y="2530080"/>
                <a:ext cx="237244" cy="92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WRP 1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8E45B2-A531-449E-B7A5-C57FADEBA29D}"/>
                  </a:ext>
                </a:extLst>
              </p:cNvPr>
              <p:cNvSpPr txBox="1"/>
              <p:nvPr/>
            </p:nvSpPr>
            <p:spPr>
              <a:xfrm>
                <a:off x="3016887" y="2647946"/>
                <a:ext cx="37991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N(z</a:t>
                </a:r>
                <a:r>
                  <a:rPr lang="en-US" sz="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1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8D6752E-FC46-44CE-9184-14EC9C287334}"/>
                  </a:ext>
                </a:extLst>
              </p:cNvPr>
              <p:cNvCxnSpPr/>
              <p:nvPr/>
            </p:nvCxnSpPr>
            <p:spPr>
              <a:xfrm flipV="1">
                <a:off x="2115084" y="2705965"/>
                <a:ext cx="875001" cy="1060"/>
              </a:xfrm>
              <a:prstGeom prst="line">
                <a:avLst/>
              </a:prstGeom>
              <a:ln w="6350">
                <a:solidFill>
                  <a:schemeClr val="tx2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7D1E6D0-F041-44B8-9039-55EAE444AB1C}"/>
                  </a:ext>
                </a:extLst>
              </p:cNvPr>
              <p:cNvSpPr/>
              <p:nvPr/>
            </p:nvSpPr>
            <p:spPr>
              <a:xfrm flipH="1">
                <a:off x="2428298" y="2870123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740FA3-5D88-4FF7-AA16-ABD5BBC90748}"/>
                  </a:ext>
                </a:extLst>
              </p:cNvPr>
              <p:cNvSpPr txBox="1"/>
              <p:nvPr/>
            </p:nvSpPr>
            <p:spPr>
              <a:xfrm>
                <a:off x="3016887" y="2826123"/>
                <a:ext cx="37991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N(z</a:t>
                </a:r>
                <a:r>
                  <a:rPr lang="en-US" sz="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1</a:t>
                </a: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3292557-FB84-4010-8AD9-9A09E9C91456}"/>
                  </a:ext>
                </a:extLst>
              </p:cNvPr>
              <p:cNvSpPr/>
              <p:nvPr/>
            </p:nvSpPr>
            <p:spPr>
              <a:xfrm flipH="1">
                <a:off x="2349729" y="2690196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E7F1D2-2651-4A79-BDC4-A40DF7C7E134}"/>
                  </a:ext>
                </a:extLst>
              </p:cNvPr>
              <p:cNvSpPr txBox="1"/>
              <p:nvPr/>
            </p:nvSpPr>
            <p:spPr>
              <a:xfrm>
                <a:off x="3014872" y="2100040"/>
                <a:ext cx="37991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N(z</a:t>
                </a:r>
                <a:r>
                  <a:rPr lang="en-US" sz="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3664CE9-251A-47D3-9055-89CD88EB4F1D}"/>
                  </a:ext>
                </a:extLst>
              </p:cNvPr>
              <p:cNvCxnSpPr/>
              <p:nvPr/>
            </p:nvCxnSpPr>
            <p:spPr>
              <a:xfrm>
                <a:off x="2115084" y="2158540"/>
                <a:ext cx="878247" cy="0"/>
              </a:xfrm>
              <a:prstGeom prst="line">
                <a:avLst/>
              </a:prstGeom>
              <a:ln w="63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E548EFE-BAB3-436F-AE0B-DE38DB268316}"/>
                  </a:ext>
                </a:extLst>
              </p:cNvPr>
              <p:cNvSpPr/>
              <p:nvPr/>
            </p:nvSpPr>
            <p:spPr>
              <a:xfrm flipH="1">
                <a:off x="2796997" y="1970977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2D551FE-3B42-401A-BE23-20BB9F135738}"/>
                  </a:ext>
                </a:extLst>
              </p:cNvPr>
              <p:cNvSpPr/>
              <p:nvPr/>
            </p:nvSpPr>
            <p:spPr>
              <a:xfrm flipH="1">
                <a:off x="2870116" y="2142639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60E583-058A-48E5-BE52-BB49767FB457}"/>
                  </a:ext>
                </a:extLst>
              </p:cNvPr>
              <p:cNvSpPr txBox="1"/>
              <p:nvPr/>
            </p:nvSpPr>
            <p:spPr>
              <a:xfrm>
                <a:off x="3527125" y="2567941"/>
                <a:ext cx="343336" cy="1089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Depth </a:t>
                </a:r>
              </a:p>
              <a:p>
                <a:r>
                  <a:rPr lang="en-US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Range 1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930579B-219D-452A-ADA6-E231F2A5C3E1}"/>
                  </a:ext>
                </a:extLst>
              </p:cNvPr>
              <p:cNvCxnSpPr/>
              <p:nvPr/>
            </p:nvCxnSpPr>
            <p:spPr>
              <a:xfrm>
                <a:off x="2095500" y="2336251"/>
                <a:ext cx="904110" cy="4003"/>
              </a:xfrm>
              <a:prstGeom prst="line">
                <a:avLst/>
              </a:pr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E61096-DBED-4923-AF7E-E4D9255039B3}"/>
                  </a:ext>
                </a:extLst>
              </p:cNvPr>
              <p:cNvSpPr txBox="1"/>
              <p:nvPr/>
            </p:nvSpPr>
            <p:spPr>
              <a:xfrm>
                <a:off x="3011517" y="2278370"/>
                <a:ext cx="37991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N(z</a:t>
                </a:r>
                <a:r>
                  <a:rPr lang="en-US" sz="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3</a:t>
                </a: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AD130E9-4B93-4740-95A8-CA53EFF5C437}"/>
                  </a:ext>
                </a:extLst>
              </p:cNvPr>
              <p:cNvGrpSpPr/>
              <p:nvPr/>
            </p:nvGrpSpPr>
            <p:grpSpPr>
              <a:xfrm>
                <a:off x="2627893" y="2325971"/>
                <a:ext cx="138090" cy="27557"/>
                <a:chOff x="2582648" y="2297393"/>
                <a:chExt cx="138090" cy="27557"/>
              </a:xfrm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A08AA74E-E570-4F5E-81D3-189FBE11788F}"/>
                    </a:ext>
                  </a:extLst>
                </p:cNvPr>
                <p:cNvSpPr/>
                <p:nvPr/>
              </p:nvSpPr>
              <p:spPr>
                <a:xfrm flipH="1">
                  <a:off x="2582648" y="2297393"/>
                  <a:ext cx="27432" cy="274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227EA8F-3A06-40F9-9512-C8A20E55F017}"/>
                    </a:ext>
                  </a:extLst>
                </p:cNvPr>
                <p:cNvSpPr/>
                <p:nvPr/>
              </p:nvSpPr>
              <p:spPr>
                <a:xfrm flipH="1">
                  <a:off x="2693306" y="2297393"/>
                  <a:ext cx="27432" cy="274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D758FE52-6587-4986-ABC8-D0F7DD117B72}"/>
                    </a:ext>
                  </a:extLst>
                </p:cNvPr>
                <p:cNvSpPr/>
                <p:nvPr/>
              </p:nvSpPr>
              <p:spPr>
                <a:xfrm flipH="1">
                  <a:off x="2640302" y="2297518"/>
                  <a:ext cx="27432" cy="274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5535C95-E0C4-47D7-899F-0FD2598E845A}"/>
                  </a:ext>
                </a:extLst>
              </p:cNvPr>
              <p:cNvCxnSpPr/>
              <p:nvPr/>
            </p:nvCxnSpPr>
            <p:spPr>
              <a:xfrm flipV="1">
                <a:off x="2095500" y="2528379"/>
                <a:ext cx="916810" cy="8902"/>
              </a:xfrm>
              <a:prstGeom prst="line">
                <a:avLst/>
              </a:pr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A00880-AA4A-44EA-9AD1-F7355D9A250C}"/>
                  </a:ext>
                </a:extLst>
              </p:cNvPr>
              <p:cNvSpPr txBox="1"/>
              <p:nvPr/>
            </p:nvSpPr>
            <p:spPr>
              <a:xfrm>
                <a:off x="3014800" y="2475729"/>
                <a:ext cx="37991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N(z</a:t>
                </a:r>
                <a:r>
                  <a:rPr lang="en-US" sz="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2ED4516-91BD-4874-B7DD-F99A2866FEB1}"/>
                  </a:ext>
                </a:extLst>
              </p:cNvPr>
              <p:cNvSpPr/>
              <p:nvPr/>
            </p:nvSpPr>
            <p:spPr>
              <a:xfrm flipH="1">
                <a:off x="2475114" y="251946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4BCA160-774E-4886-9BE2-81E54A96392C}"/>
                  </a:ext>
                </a:extLst>
              </p:cNvPr>
              <p:cNvSpPr/>
              <p:nvPr/>
            </p:nvSpPr>
            <p:spPr>
              <a:xfrm flipH="1">
                <a:off x="2578704" y="251998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D772D16-AAC7-4DF5-AA00-D0A59FF1B9B7}"/>
                  </a:ext>
                </a:extLst>
              </p:cNvPr>
              <p:cNvSpPr/>
              <p:nvPr/>
            </p:nvSpPr>
            <p:spPr>
              <a:xfrm flipH="1">
                <a:off x="2529824" y="2519483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127A10-A75F-475E-A025-7A509ECC355D}"/>
                  </a:ext>
                </a:extLst>
              </p:cNvPr>
              <p:cNvSpPr txBox="1"/>
              <p:nvPr/>
            </p:nvSpPr>
            <p:spPr>
              <a:xfrm>
                <a:off x="3016887" y="2997196"/>
                <a:ext cx="37991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N(z</a:t>
                </a:r>
                <a:r>
                  <a:rPr lang="en-US" sz="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1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19C398E-CED2-4932-A0F6-4B0F6751E54B}"/>
                  </a:ext>
                </a:extLst>
              </p:cNvPr>
              <p:cNvCxnSpPr/>
              <p:nvPr/>
            </p:nvCxnSpPr>
            <p:spPr>
              <a:xfrm flipV="1">
                <a:off x="2115084" y="3055215"/>
                <a:ext cx="875001" cy="1060"/>
              </a:xfrm>
              <a:prstGeom prst="line">
                <a:avLst/>
              </a:prstGeom>
              <a:ln w="6350">
                <a:solidFill>
                  <a:schemeClr val="tx2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185355-AA65-416C-9A65-63DC8DAF82CB}"/>
                  </a:ext>
                </a:extLst>
              </p:cNvPr>
              <p:cNvSpPr txBox="1"/>
              <p:nvPr/>
            </p:nvSpPr>
            <p:spPr>
              <a:xfrm>
                <a:off x="3016887" y="3175373"/>
                <a:ext cx="37991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N(z</a:t>
                </a:r>
                <a:r>
                  <a:rPr lang="en-US" sz="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2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445ADD1-D531-4664-9FFE-2FC8B83077F7}"/>
                  </a:ext>
                </a:extLst>
              </p:cNvPr>
              <p:cNvCxnSpPr/>
              <p:nvPr/>
            </p:nvCxnSpPr>
            <p:spPr>
              <a:xfrm flipV="1">
                <a:off x="2115084" y="3231831"/>
                <a:ext cx="884526" cy="5097"/>
              </a:xfrm>
              <a:prstGeom prst="line">
                <a:avLst/>
              </a:prstGeom>
              <a:ln w="6350">
                <a:solidFill>
                  <a:schemeClr val="tx2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5A100AF-E73B-4B48-A69F-DBD873FC9577}"/>
                  </a:ext>
                </a:extLst>
              </p:cNvPr>
              <p:cNvSpPr/>
              <p:nvPr/>
            </p:nvSpPr>
            <p:spPr>
              <a:xfrm flipH="1">
                <a:off x="2143058" y="322381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E56D0CA-3E61-470D-A7A6-36FFD4030F7B}"/>
                  </a:ext>
                </a:extLst>
              </p:cNvPr>
              <p:cNvSpPr/>
              <p:nvPr/>
            </p:nvSpPr>
            <p:spPr>
              <a:xfrm flipH="1">
                <a:off x="2266897" y="3038915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6DBD36D-A712-4913-BA6C-3AA2A711BB2C}"/>
                  </a:ext>
                </a:extLst>
              </p:cNvPr>
              <p:cNvSpPr/>
              <p:nvPr/>
            </p:nvSpPr>
            <p:spPr>
              <a:xfrm flipH="1">
                <a:off x="2195181" y="322381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0A140E-262D-4B46-9EAE-5F2B542D22A1}"/>
                  </a:ext>
                </a:extLst>
              </p:cNvPr>
              <p:cNvSpPr txBox="1"/>
              <p:nvPr/>
            </p:nvSpPr>
            <p:spPr>
              <a:xfrm>
                <a:off x="2195181" y="3309006"/>
                <a:ext cx="117692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Number of WRP =1 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1909CAB-4F6C-43B1-9094-B896123F95F7}"/>
                  </a:ext>
                </a:extLst>
              </p:cNvPr>
              <p:cNvCxnSpPr/>
              <p:nvPr/>
            </p:nvCxnSpPr>
            <p:spPr>
              <a:xfrm flipV="1">
                <a:off x="3908269" y="2877234"/>
                <a:ext cx="884526" cy="5097"/>
              </a:xfrm>
              <a:prstGeom prst="line">
                <a:avLst/>
              </a:prstGeom>
              <a:ln w="6350">
                <a:solidFill>
                  <a:schemeClr val="tx2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CEAE2F1-D1BA-4990-A95F-BBF9D49F5CC5}"/>
                  </a:ext>
                </a:extLst>
              </p:cNvPr>
              <p:cNvCxnSpPr/>
              <p:nvPr/>
            </p:nvCxnSpPr>
            <p:spPr>
              <a:xfrm>
                <a:off x="3908269" y="1968529"/>
                <a:ext cx="878247" cy="11144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EF3F4D9-7EC7-47FB-ABF6-E901A456FC9F}"/>
                  </a:ext>
                </a:extLst>
              </p:cNvPr>
              <p:cNvSpPr/>
              <p:nvPr/>
            </p:nvSpPr>
            <p:spPr>
              <a:xfrm flipH="1">
                <a:off x="4727992" y="1959810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109CF697-6502-47D1-A58D-49ABF72B70C7}"/>
                  </a:ext>
                </a:extLst>
              </p:cNvPr>
              <p:cNvSpPr/>
              <p:nvPr/>
            </p:nvSpPr>
            <p:spPr>
              <a:xfrm>
                <a:off x="5192199" y="1936433"/>
                <a:ext cx="46108" cy="651100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90393C3-A988-4666-8C87-4A2F4E641030}"/>
                  </a:ext>
                </a:extLst>
              </p:cNvPr>
              <p:cNvSpPr txBox="1"/>
              <p:nvPr/>
            </p:nvSpPr>
            <p:spPr>
              <a:xfrm>
                <a:off x="4809117" y="1912320"/>
                <a:ext cx="37991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N(z</a:t>
                </a:r>
                <a:r>
                  <a:rPr lang="en-US" sz="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2</a:t>
                </a:r>
              </a:p>
            </p:txBody>
          </p:sp>
          <p:sp>
            <p:nvSpPr>
              <p:cNvPr id="49" name="Right Brace 48">
                <a:extLst>
                  <a:ext uri="{FF2B5EF4-FFF2-40B4-BE49-F238E27FC236}">
                    <a16:creationId xmlns:a16="http://schemas.microsoft.com/office/drawing/2014/main" id="{9A3CF08E-195F-4689-A0F1-7E5D76711321}"/>
                  </a:ext>
                </a:extLst>
              </p:cNvPr>
              <p:cNvSpPr/>
              <p:nvPr/>
            </p:nvSpPr>
            <p:spPr>
              <a:xfrm>
                <a:off x="5204755" y="2670911"/>
                <a:ext cx="45719" cy="622225"/>
              </a:xfrm>
              <a:prstGeom prst="rightBrac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D9A9230-E8DF-4CAA-A871-45D902A32977}"/>
                  </a:ext>
                </a:extLst>
              </p:cNvPr>
              <p:cNvSpPr txBox="1"/>
              <p:nvPr/>
            </p:nvSpPr>
            <p:spPr>
              <a:xfrm>
                <a:off x="5306988" y="2927287"/>
                <a:ext cx="37516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Depth </a:t>
                </a:r>
              </a:p>
              <a:p>
                <a:r>
                  <a:rPr lang="en-US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Range 2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AB5DAC6-1424-453B-A9D8-79069A72E0F3}"/>
                  </a:ext>
                </a:extLst>
              </p:cNvPr>
              <p:cNvCxnSpPr/>
              <p:nvPr/>
            </p:nvCxnSpPr>
            <p:spPr>
              <a:xfrm>
                <a:off x="3903506" y="2240703"/>
                <a:ext cx="877829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B332F60-DCAB-4CCC-BD9D-81FD63E66480}"/>
                  </a:ext>
                </a:extLst>
              </p:cNvPr>
              <p:cNvCxnSpPr/>
              <p:nvPr/>
            </p:nvCxnSpPr>
            <p:spPr>
              <a:xfrm flipH="1">
                <a:off x="3903506" y="2965206"/>
                <a:ext cx="880983" cy="643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C0BD98-E8A1-460D-86F6-946FD9443CA9}"/>
                  </a:ext>
                </a:extLst>
              </p:cNvPr>
              <p:cNvSpPr txBox="1"/>
              <p:nvPr/>
            </p:nvSpPr>
            <p:spPr>
              <a:xfrm>
                <a:off x="3920173" y="2248513"/>
                <a:ext cx="237244" cy="92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WRP 1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28855C6-FC8A-48B9-B733-7077380B663D}"/>
                  </a:ext>
                </a:extLst>
              </p:cNvPr>
              <p:cNvSpPr txBox="1"/>
              <p:nvPr/>
            </p:nvSpPr>
            <p:spPr>
              <a:xfrm>
                <a:off x="4810072" y="2642599"/>
                <a:ext cx="37991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N(z</a:t>
                </a:r>
                <a:r>
                  <a:rPr lang="en-US" sz="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1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2E9C703-649A-4937-9F59-BC74E49C8C53}"/>
                  </a:ext>
                </a:extLst>
              </p:cNvPr>
              <p:cNvCxnSpPr/>
              <p:nvPr/>
            </p:nvCxnSpPr>
            <p:spPr>
              <a:xfrm flipV="1">
                <a:off x="3908269" y="2700618"/>
                <a:ext cx="875001" cy="1060"/>
              </a:xfrm>
              <a:prstGeom prst="line">
                <a:avLst/>
              </a:prstGeom>
              <a:ln w="6350">
                <a:solidFill>
                  <a:schemeClr val="tx2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BEA58C7-D19F-473A-913A-F9915A08B146}"/>
                  </a:ext>
                </a:extLst>
              </p:cNvPr>
              <p:cNvSpPr/>
              <p:nvPr/>
            </p:nvSpPr>
            <p:spPr>
              <a:xfrm flipH="1">
                <a:off x="4221483" y="2864776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D608815-FB44-4DD8-B6AE-09B7360B52C5}"/>
                  </a:ext>
                </a:extLst>
              </p:cNvPr>
              <p:cNvSpPr txBox="1"/>
              <p:nvPr/>
            </p:nvSpPr>
            <p:spPr>
              <a:xfrm>
                <a:off x="4810072" y="2820776"/>
                <a:ext cx="37991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N(z</a:t>
                </a:r>
                <a:r>
                  <a:rPr lang="en-US" sz="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1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2E6B635-7FCA-434C-8F8D-1485D5C10FC2}"/>
                  </a:ext>
                </a:extLst>
              </p:cNvPr>
              <p:cNvSpPr/>
              <p:nvPr/>
            </p:nvSpPr>
            <p:spPr>
              <a:xfrm flipH="1">
                <a:off x="4142914" y="2684849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7065BCE-624E-47AC-A0AD-0BDE2CB5EEFA}"/>
                  </a:ext>
                </a:extLst>
              </p:cNvPr>
              <p:cNvSpPr txBox="1"/>
              <p:nvPr/>
            </p:nvSpPr>
            <p:spPr>
              <a:xfrm>
                <a:off x="4808057" y="2094693"/>
                <a:ext cx="37991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N(z</a:t>
                </a:r>
                <a:r>
                  <a:rPr lang="en-US" sz="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1</a:t>
                </a: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7D3F72C-2C79-4760-AEE8-39B2F8F97A5E}"/>
                  </a:ext>
                </a:extLst>
              </p:cNvPr>
              <p:cNvCxnSpPr/>
              <p:nvPr/>
            </p:nvCxnSpPr>
            <p:spPr>
              <a:xfrm>
                <a:off x="3908269" y="2153193"/>
                <a:ext cx="878247" cy="0"/>
              </a:xfrm>
              <a:prstGeom prst="line">
                <a:avLst/>
              </a:prstGeom>
              <a:ln w="63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8C8BB62-2E5E-4A79-99A7-BCC8CE351A63}"/>
                  </a:ext>
                </a:extLst>
              </p:cNvPr>
              <p:cNvSpPr/>
              <p:nvPr/>
            </p:nvSpPr>
            <p:spPr>
              <a:xfrm flipH="1">
                <a:off x="4590182" y="1965630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6F5B0BB-8ECF-49DC-89B5-A658DC6A748E}"/>
                  </a:ext>
                </a:extLst>
              </p:cNvPr>
              <p:cNvSpPr/>
              <p:nvPr/>
            </p:nvSpPr>
            <p:spPr>
              <a:xfrm flipH="1">
                <a:off x="4663301" y="213729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0B90BFD-5F04-4765-91C1-0F48E8E6C90C}"/>
                  </a:ext>
                </a:extLst>
              </p:cNvPr>
              <p:cNvSpPr txBox="1"/>
              <p:nvPr/>
            </p:nvSpPr>
            <p:spPr>
              <a:xfrm>
                <a:off x="5317743" y="2229508"/>
                <a:ext cx="40725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Depth </a:t>
                </a:r>
              </a:p>
              <a:p>
                <a:r>
                  <a:rPr lang="en-US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Range 1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B8BB1C1-136A-43F0-A88A-6EF91E9DBD10}"/>
                  </a:ext>
                </a:extLst>
              </p:cNvPr>
              <p:cNvSpPr txBox="1"/>
              <p:nvPr/>
            </p:nvSpPr>
            <p:spPr>
              <a:xfrm>
                <a:off x="3888411" y="2890274"/>
                <a:ext cx="237244" cy="92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WRP 2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CA56DE9-F365-4B7C-AF34-63EB7750B50B}"/>
                  </a:ext>
                </a:extLst>
              </p:cNvPr>
              <p:cNvCxnSpPr/>
              <p:nvPr/>
            </p:nvCxnSpPr>
            <p:spPr>
              <a:xfrm>
                <a:off x="3888685" y="2330904"/>
                <a:ext cx="904110" cy="4003"/>
              </a:xfrm>
              <a:prstGeom prst="line">
                <a:avLst/>
              </a:pr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7DAC2DB-9E2F-499C-8510-92103423400E}"/>
                  </a:ext>
                </a:extLst>
              </p:cNvPr>
              <p:cNvSpPr txBox="1"/>
              <p:nvPr/>
            </p:nvSpPr>
            <p:spPr>
              <a:xfrm>
                <a:off x="4804702" y="2273023"/>
                <a:ext cx="37991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N(z</a:t>
                </a:r>
                <a:r>
                  <a:rPr lang="en-US" sz="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3</a:t>
                </a: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628FAD93-0653-4B79-B4E7-7F71EB909D2F}"/>
                  </a:ext>
                </a:extLst>
              </p:cNvPr>
              <p:cNvGrpSpPr/>
              <p:nvPr/>
            </p:nvGrpSpPr>
            <p:grpSpPr>
              <a:xfrm>
                <a:off x="4421078" y="2320624"/>
                <a:ext cx="138090" cy="27557"/>
                <a:chOff x="2582648" y="2297393"/>
                <a:chExt cx="138090" cy="27557"/>
              </a:xfrm>
            </p:grpSpPr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A961F53E-61D1-4FDB-A307-35D86867E791}"/>
                    </a:ext>
                  </a:extLst>
                </p:cNvPr>
                <p:cNvSpPr/>
                <p:nvPr/>
              </p:nvSpPr>
              <p:spPr>
                <a:xfrm flipH="1">
                  <a:off x="2582648" y="2297393"/>
                  <a:ext cx="27432" cy="274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3EECC4A6-6490-44D5-A13F-569476B413DA}"/>
                    </a:ext>
                  </a:extLst>
                </p:cNvPr>
                <p:cNvSpPr/>
                <p:nvPr/>
              </p:nvSpPr>
              <p:spPr>
                <a:xfrm flipH="1">
                  <a:off x="2693306" y="2297393"/>
                  <a:ext cx="27432" cy="274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1A54593E-7E1F-4260-8638-43D6DD04C39A}"/>
                    </a:ext>
                  </a:extLst>
                </p:cNvPr>
                <p:cNvSpPr/>
                <p:nvPr/>
              </p:nvSpPr>
              <p:spPr>
                <a:xfrm flipH="1">
                  <a:off x="2640302" y="2297518"/>
                  <a:ext cx="27432" cy="274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2945288-3A4A-47D9-9315-162437BA06D9}"/>
                  </a:ext>
                </a:extLst>
              </p:cNvPr>
              <p:cNvCxnSpPr/>
              <p:nvPr/>
            </p:nvCxnSpPr>
            <p:spPr>
              <a:xfrm flipV="1">
                <a:off x="3888685" y="2523032"/>
                <a:ext cx="916810" cy="8902"/>
              </a:xfrm>
              <a:prstGeom prst="line">
                <a:avLst/>
              </a:pr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4C516DC-D0D1-4350-9073-B2D7237F3B1E}"/>
                  </a:ext>
                </a:extLst>
              </p:cNvPr>
              <p:cNvSpPr txBox="1"/>
              <p:nvPr/>
            </p:nvSpPr>
            <p:spPr>
              <a:xfrm>
                <a:off x="4807985" y="2470382"/>
                <a:ext cx="37991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N(z</a:t>
                </a:r>
                <a:r>
                  <a:rPr lang="en-US" sz="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3</a:t>
                </a: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8883376-C70F-4DC4-926F-17F7C9674A9B}"/>
                  </a:ext>
                </a:extLst>
              </p:cNvPr>
              <p:cNvSpPr/>
              <p:nvPr/>
            </p:nvSpPr>
            <p:spPr>
              <a:xfrm flipH="1">
                <a:off x="4268299" y="2514115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44E6E49-62A0-4606-AFD0-549DBD9C9F86}"/>
                  </a:ext>
                </a:extLst>
              </p:cNvPr>
              <p:cNvSpPr/>
              <p:nvPr/>
            </p:nvSpPr>
            <p:spPr>
              <a:xfrm flipH="1">
                <a:off x="4371889" y="2514635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4DC3BFB-C6DD-4E94-91E7-31D5781EB289}"/>
                  </a:ext>
                </a:extLst>
              </p:cNvPr>
              <p:cNvSpPr/>
              <p:nvPr/>
            </p:nvSpPr>
            <p:spPr>
              <a:xfrm flipH="1">
                <a:off x="4323009" y="2514136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8E75019-374A-498A-A8E5-C95BA44FF207}"/>
                  </a:ext>
                </a:extLst>
              </p:cNvPr>
              <p:cNvSpPr txBox="1"/>
              <p:nvPr/>
            </p:nvSpPr>
            <p:spPr>
              <a:xfrm>
                <a:off x="4810072" y="2991849"/>
                <a:ext cx="37991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N(z</a:t>
                </a:r>
                <a:r>
                  <a:rPr lang="en-US" sz="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1</a:t>
                </a:r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654CB3A-A838-4DB5-AE8B-889D88AC1957}"/>
                  </a:ext>
                </a:extLst>
              </p:cNvPr>
              <p:cNvCxnSpPr/>
              <p:nvPr/>
            </p:nvCxnSpPr>
            <p:spPr>
              <a:xfrm flipV="1">
                <a:off x="3908269" y="3049868"/>
                <a:ext cx="875001" cy="1060"/>
              </a:xfrm>
              <a:prstGeom prst="line">
                <a:avLst/>
              </a:prstGeom>
              <a:ln w="6350">
                <a:solidFill>
                  <a:schemeClr val="tx2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F8A1147-E4F6-4662-B148-AA6BBDE6D0C2}"/>
                  </a:ext>
                </a:extLst>
              </p:cNvPr>
              <p:cNvSpPr txBox="1"/>
              <p:nvPr/>
            </p:nvSpPr>
            <p:spPr>
              <a:xfrm>
                <a:off x="4810072" y="3170026"/>
                <a:ext cx="37991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N(z</a:t>
                </a:r>
                <a:r>
                  <a:rPr lang="en-US" sz="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2</a:t>
                </a: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BBB4660-02CE-42A4-93D6-A10BD0D9075B}"/>
                  </a:ext>
                </a:extLst>
              </p:cNvPr>
              <p:cNvCxnSpPr/>
              <p:nvPr/>
            </p:nvCxnSpPr>
            <p:spPr>
              <a:xfrm flipV="1">
                <a:off x="3908269" y="3226484"/>
                <a:ext cx="884526" cy="5097"/>
              </a:xfrm>
              <a:prstGeom prst="line">
                <a:avLst/>
              </a:prstGeom>
              <a:ln w="6350">
                <a:solidFill>
                  <a:schemeClr val="tx2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327CAC13-58E9-41D3-89B4-BDFC975B56EC}"/>
                  </a:ext>
                </a:extLst>
              </p:cNvPr>
              <p:cNvSpPr/>
              <p:nvPr/>
            </p:nvSpPr>
            <p:spPr>
              <a:xfrm flipH="1">
                <a:off x="3936243" y="3218465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6D7DFD4C-910E-42C3-9AA1-ECF7E6839021}"/>
                  </a:ext>
                </a:extLst>
              </p:cNvPr>
              <p:cNvSpPr/>
              <p:nvPr/>
            </p:nvSpPr>
            <p:spPr>
              <a:xfrm flipH="1">
                <a:off x="4060082" y="3033568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FCD48B1-7659-43BA-94BF-A60BF2493908}"/>
                  </a:ext>
                </a:extLst>
              </p:cNvPr>
              <p:cNvSpPr/>
              <p:nvPr/>
            </p:nvSpPr>
            <p:spPr>
              <a:xfrm flipH="1">
                <a:off x="3988366" y="3218465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5E62D10-7C8C-4ADC-9869-CC147B837C58}"/>
                  </a:ext>
                </a:extLst>
              </p:cNvPr>
              <p:cNvSpPr txBox="1"/>
              <p:nvPr/>
            </p:nvSpPr>
            <p:spPr>
              <a:xfrm>
                <a:off x="4038795" y="3305773"/>
                <a:ext cx="12089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Number of WRP = 2 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EAA01F-D1C9-406B-A0A4-5873A91B6C4A}"/>
                </a:ext>
              </a:extLst>
            </p:cNvPr>
            <p:cNvSpPr txBox="1"/>
            <p:nvPr/>
          </p:nvSpPr>
          <p:spPr>
            <a:xfrm>
              <a:off x="5252881" y="5543366"/>
              <a:ext cx="34667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Fig 2 : Depth ranges in conventional M-WRP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F7A37C-FFDA-4AD0-BE5B-E4A09BD899A7}"/>
                </a:ext>
              </a:extLst>
            </p:cNvPr>
            <p:cNvSpPr txBox="1"/>
            <p:nvPr/>
          </p:nvSpPr>
          <p:spPr>
            <a:xfrm>
              <a:off x="5244703" y="5108490"/>
              <a:ext cx="27414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**N(</a:t>
              </a:r>
              <a:r>
                <a:rPr lang="en-US" sz="1100" dirty="0" err="1"/>
                <a:t>Z</a:t>
              </a:r>
              <a:r>
                <a:rPr lang="en-US" sz="1100" baseline="-25000" dirty="0" err="1"/>
                <a:t>i</a:t>
              </a:r>
              <a:r>
                <a:rPr lang="en-US" sz="1100" dirty="0"/>
                <a:t>) = Number of object point in </a:t>
              </a:r>
              <a:r>
                <a:rPr lang="en-US" sz="1100" dirty="0" err="1"/>
                <a:t>Z</a:t>
              </a:r>
              <a:r>
                <a:rPr lang="en-US" sz="1100" baseline="-25000" dirty="0" err="1"/>
                <a:t>i</a:t>
              </a:r>
              <a:r>
                <a:rPr lang="en-US" sz="1100" baseline="-25000" dirty="0"/>
                <a:t> </a:t>
              </a:r>
              <a:r>
                <a:rPr lang="en-US" sz="1100" baseline="30000" dirty="0" err="1"/>
                <a:t>th</a:t>
              </a:r>
              <a:r>
                <a:rPr lang="en-US" sz="1100" dirty="0"/>
                <a:t>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8723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239588" y="5607083"/>
            <a:ext cx="6871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 4.  Relations among no. of WRP, active area size, and PSNR using Conventional M-WRP method for an object with 495 depth layers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31970" y="4209882"/>
            <a:ext cx="2094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number of WRP = 165</a:t>
            </a:r>
          </a:p>
          <a:p>
            <a:r>
              <a:rPr lang="en-US" sz="1200" b="1" dirty="0"/>
              <a:t>PSNR:  11.88</a:t>
            </a:r>
          </a:p>
          <a:p>
            <a:endParaRPr lang="en-US" sz="1200" dirty="0"/>
          </a:p>
          <a:p>
            <a:r>
              <a:rPr lang="en-US" sz="1200" dirty="0"/>
              <a:t>Total number of depth layers</a:t>
            </a:r>
          </a:p>
          <a:p>
            <a:r>
              <a:rPr lang="en-US" sz="1200" dirty="0"/>
              <a:t> = 165 WRP * 3 depth layers</a:t>
            </a:r>
          </a:p>
          <a:p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8594673" y="4209881"/>
            <a:ext cx="3027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number of WRP = 248</a:t>
            </a:r>
          </a:p>
          <a:p>
            <a:r>
              <a:rPr lang="en-US" sz="1200" b="1" dirty="0"/>
              <a:t>PSNR : 12.10</a:t>
            </a:r>
          </a:p>
          <a:p>
            <a:endParaRPr lang="en-US" sz="1200" dirty="0"/>
          </a:p>
          <a:p>
            <a:r>
              <a:rPr lang="en-US" sz="1200" dirty="0"/>
              <a:t>Total number of depth layers</a:t>
            </a:r>
          </a:p>
          <a:p>
            <a:r>
              <a:rPr lang="en-US" sz="1200" dirty="0"/>
              <a:t>=  247 WRP * 2 depth layers + 1 depth  layers</a:t>
            </a:r>
          </a:p>
          <a:p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598732" y="5989899"/>
            <a:ext cx="22461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*PSNR : Peak signal-to-noise ratio</a:t>
            </a:r>
          </a:p>
          <a:p>
            <a:r>
              <a:rPr lang="en-US" sz="1100" dirty="0"/>
              <a:t>*WRP : </a:t>
            </a:r>
            <a:r>
              <a:rPr lang="en-US" sz="1100" dirty="0" err="1"/>
              <a:t>Wavefront</a:t>
            </a:r>
            <a:r>
              <a:rPr lang="en-US" sz="1100" dirty="0"/>
              <a:t> recording plane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6677" y="4230458"/>
            <a:ext cx="2873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number of WRP = 55</a:t>
            </a:r>
          </a:p>
          <a:p>
            <a:r>
              <a:rPr lang="en-US" sz="1200" b="1" dirty="0"/>
              <a:t>PSNR:  11.41</a:t>
            </a:r>
          </a:p>
          <a:p>
            <a:endParaRPr lang="en-US" sz="1200" dirty="0"/>
          </a:p>
          <a:p>
            <a:r>
              <a:rPr lang="en-US" sz="1200" dirty="0"/>
              <a:t>Total number of depth layers</a:t>
            </a:r>
          </a:p>
          <a:p>
            <a:r>
              <a:rPr lang="en-US" sz="1200" dirty="0"/>
              <a:t> = 55 WRP * 9 depth layers</a:t>
            </a:r>
          </a:p>
          <a:p>
            <a:endParaRPr lang="en-US" sz="12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98732" y="299941"/>
            <a:ext cx="9389076" cy="4941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Conventional Multiple </a:t>
            </a:r>
            <a:r>
              <a:rPr lang="en-US" sz="2800" b="1" dirty="0" err="1"/>
              <a:t>Wavefront</a:t>
            </a:r>
            <a:r>
              <a:rPr lang="en-US" sz="2800" b="1" dirty="0"/>
              <a:t> Recording Plane (M-WRP)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" r="7388"/>
          <a:stretch/>
        </p:blipFill>
        <p:spPr>
          <a:xfrm>
            <a:off x="232972" y="844750"/>
            <a:ext cx="3691884" cy="3106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" r="7061"/>
          <a:stretch/>
        </p:blipFill>
        <p:spPr>
          <a:xfrm>
            <a:off x="3976271" y="794085"/>
            <a:ext cx="3745231" cy="3156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" r="7445"/>
          <a:stretch/>
        </p:blipFill>
        <p:spPr>
          <a:xfrm>
            <a:off x="7939412" y="819417"/>
            <a:ext cx="3752103" cy="31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14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7311358"/>
              </p:ext>
            </p:extLst>
          </p:nvPr>
        </p:nvGraphicFramePr>
        <p:xfrm>
          <a:off x="463978" y="1652285"/>
          <a:ext cx="7301796" cy="3489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" name="Title 1"/>
          <p:cNvSpPr txBox="1">
            <a:spLocks/>
          </p:cNvSpPr>
          <p:nvPr/>
        </p:nvSpPr>
        <p:spPr>
          <a:xfrm>
            <a:off x="598732" y="299941"/>
            <a:ext cx="9389076" cy="4941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Conventional Multiple </a:t>
            </a:r>
            <a:r>
              <a:rPr lang="en-US" sz="2800" b="1" dirty="0" err="1"/>
              <a:t>Wavefront</a:t>
            </a:r>
            <a:r>
              <a:rPr lang="en-US" sz="2800" b="1" dirty="0"/>
              <a:t> Recording Plane (M-WRP)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FC6F31-9277-4CA6-9F93-303A8083B1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" r="7445"/>
          <a:stretch/>
        </p:blipFill>
        <p:spPr>
          <a:xfrm>
            <a:off x="8005663" y="1652285"/>
            <a:ext cx="3964290" cy="333534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91FEB8-6729-42F6-B257-2BC86B373E0D}"/>
              </a:ext>
            </a:extLst>
          </p:cNvPr>
          <p:cNvCxnSpPr/>
          <p:nvPr/>
        </p:nvCxnSpPr>
        <p:spPr>
          <a:xfrm>
            <a:off x="7328452" y="2213113"/>
            <a:ext cx="0" cy="2385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22EB13-8445-4396-8988-B573BD6511B6}"/>
              </a:ext>
            </a:extLst>
          </p:cNvPr>
          <p:cNvSpPr txBox="1"/>
          <p:nvPr/>
        </p:nvSpPr>
        <p:spPr>
          <a:xfrm>
            <a:off x="3892541" y="6137373"/>
            <a:ext cx="6871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 5. Calculation time and PSNR for conventional M-WRP for 248 WRPs</a:t>
            </a:r>
          </a:p>
        </p:txBody>
      </p:sp>
    </p:spTree>
    <p:extLst>
      <p:ext uri="{BB962C8B-B14F-4D97-AF65-F5344CB8AC3E}">
        <p14:creationId xmlns:p14="http://schemas.microsoft.com/office/powerpoint/2010/main" val="177207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00EBD93-D352-41E8-81A8-ABA2F8C16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36" y="4034260"/>
            <a:ext cx="3517119" cy="1820109"/>
          </a:xfrm>
          <a:prstGeom prst="rect">
            <a:avLst/>
          </a:prstGeom>
        </p:spPr>
      </p:pic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DFD5B11D-E45E-434B-8DD5-C5F3ABBC98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10" y="2088014"/>
            <a:ext cx="3537345" cy="1830576"/>
          </a:xfrm>
          <a:prstGeom prst="rect">
            <a:avLst/>
          </a:prstGeom>
        </p:spPr>
      </p:pic>
      <p:pic>
        <p:nvPicPr>
          <p:cNvPr id="42" name="Picture 41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78DB3479-5936-4471-A44B-2700108B0C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35" y="152235"/>
            <a:ext cx="3517120" cy="18201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FBD2B8-02DA-4966-9E71-A3903270B105}"/>
              </a:ext>
            </a:extLst>
          </p:cNvPr>
          <p:cNvSpPr txBox="1"/>
          <p:nvPr/>
        </p:nvSpPr>
        <p:spPr>
          <a:xfrm>
            <a:off x="1508299" y="5970037"/>
            <a:ext cx="1006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Conventional</a:t>
            </a:r>
            <a:br>
              <a:rPr lang="en-US" sz="1200" dirty="0"/>
            </a:br>
            <a:r>
              <a:rPr lang="en-US" sz="1200" dirty="0"/>
              <a:t>MWRP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8C993-886F-49DD-AE24-346CCAD980D2}"/>
              </a:ext>
            </a:extLst>
          </p:cNvPr>
          <p:cNvSpPr txBox="1"/>
          <p:nvPr/>
        </p:nvSpPr>
        <p:spPr>
          <a:xfrm>
            <a:off x="5106333" y="5970038"/>
            <a:ext cx="776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Proposed</a:t>
            </a:r>
            <a:br>
              <a:rPr lang="en-US" sz="1200" dirty="0"/>
            </a:br>
            <a:r>
              <a:rPr lang="en-US" sz="1200" dirty="0"/>
              <a:t>method</a:t>
            </a:r>
          </a:p>
        </p:txBody>
      </p:sp>
      <p:pic>
        <p:nvPicPr>
          <p:cNvPr id="11" name="Picture 10" descr="Someone in a dark room&#10;&#10;Description automatically generated">
            <a:extLst>
              <a:ext uri="{FF2B5EF4-FFF2-40B4-BE49-F238E27FC236}">
                <a16:creationId xmlns:a16="http://schemas.microsoft.com/office/drawing/2014/main" id="{428F2885-F3F0-4EC4-A98E-0F3C7FE4F9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266" y="137479"/>
            <a:ext cx="3517120" cy="18201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1CE2AE-052F-4A2C-9CF3-B3F1343017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266" y="2088014"/>
            <a:ext cx="3525041" cy="1824209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6CC6ED49-A72E-4F36-B7C2-B54316CD8B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266" y="4036467"/>
            <a:ext cx="3515382" cy="181921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24E5CD2-3CF1-4422-8647-62FE2F954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708199"/>
              </p:ext>
            </p:extLst>
          </p:nvPr>
        </p:nvGraphicFramePr>
        <p:xfrm>
          <a:off x="7632394" y="668996"/>
          <a:ext cx="4316796" cy="336526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83248">
                  <a:extLst>
                    <a:ext uri="{9D8B030D-6E8A-4147-A177-3AD203B41FA5}">
                      <a16:colId xmlns:a16="http://schemas.microsoft.com/office/drawing/2014/main" val="1797161787"/>
                    </a:ext>
                  </a:extLst>
                </a:gridCol>
                <a:gridCol w="1850700">
                  <a:extLst>
                    <a:ext uri="{9D8B030D-6E8A-4147-A177-3AD203B41FA5}">
                      <a16:colId xmlns:a16="http://schemas.microsoft.com/office/drawing/2014/main" val="1368802774"/>
                    </a:ext>
                  </a:extLst>
                </a:gridCol>
                <a:gridCol w="1182848">
                  <a:extLst>
                    <a:ext uri="{9D8B030D-6E8A-4147-A177-3AD203B41FA5}">
                      <a16:colId xmlns:a16="http://schemas.microsoft.com/office/drawing/2014/main" val="3460822266"/>
                    </a:ext>
                  </a:extLst>
                </a:gridCol>
              </a:tblGrid>
              <a:tr h="224115"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Three items (1980 X1024)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69197" marR="169197" marT="84599" marB="84599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Calculation time(sec.)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69197" marR="169197" marT="84599" marB="84599"/>
                </a:tc>
                <a:extLst>
                  <a:ext uri="{0D108BD9-81ED-4DB2-BD59-A6C34878D82A}">
                    <a16:rowId xmlns:a16="http://schemas.microsoft.com/office/drawing/2014/main" val="1264317395"/>
                  </a:ext>
                </a:extLst>
              </a:tr>
              <a:tr h="224115">
                <a:tc rowSpan="6">
                  <a:txBody>
                    <a:bodyPr/>
                    <a:lstStyle/>
                    <a:p>
                      <a:r>
                        <a:rPr lang="en-US" sz="1200" dirty="0"/>
                        <a:t>Conventional Method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69197" marR="169197" marT="84599" marB="84599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 WRPs∕color × 3 color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69197" marR="169197" marT="84599" marB="8459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384.504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5800644"/>
                  </a:ext>
                </a:extLst>
              </a:tr>
              <a:tr h="224115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4 WRPs∕color × 3 color</a:t>
                      </a:r>
                    </a:p>
                  </a:txBody>
                  <a:tcPr marL="169197" marR="169197" marT="84599" marB="8459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341.539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7541263"/>
                  </a:ext>
                </a:extLst>
              </a:tr>
              <a:tr h="224115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 </a:t>
                      </a:r>
                      <a:r>
                        <a:rPr lang="en-US" sz="1200" dirty="0" err="1"/>
                        <a:t>WRPs∕color</a:t>
                      </a:r>
                      <a:r>
                        <a:rPr lang="en-US" sz="1200" dirty="0"/>
                        <a:t> × 3 color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69197" marR="169197" marT="84599" marB="8459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346.953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4782644"/>
                  </a:ext>
                </a:extLst>
              </a:tr>
              <a:tr h="224115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16 WRPs∕color × 3 color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69197" marR="169197" marT="84599" marB="8459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370.899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2825065"/>
                  </a:ext>
                </a:extLst>
              </a:tr>
              <a:tr h="224115"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32 </a:t>
                      </a:r>
                      <a:r>
                        <a:rPr lang="en-US" sz="1200" dirty="0" err="1"/>
                        <a:t>WRPs∕color</a:t>
                      </a:r>
                      <a:r>
                        <a:rPr lang="en-US" sz="1200" dirty="0"/>
                        <a:t> × 3 color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69197" marR="169197" marT="84599" marB="8459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396.148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50782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69197" marR="169197" marT="84599" marB="8459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48 </a:t>
                      </a:r>
                      <a:r>
                        <a:rPr lang="en-US" sz="1200" dirty="0" err="1"/>
                        <a:t>WRPs∕color</a:t>
                      </a:r>
                      <a:r>
                        <a:rPr lang="en-US" sz="1200" dirty="0"/>
                        <a:t> × 3 color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69197" marR="169197" marT="84599" marB="8459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418.932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3982701"/>
                  </a:ext>
                </a:extLst>
              </a:tr>
              <a:tr h="456939">
                <a:tc>
                  <a:txBody>
                    <a:bodyPr/>
                    <a:lstStyle/>
                    <a:p>
                      <a:r>
                        <a:rPr lang="en-US" sz="1200"/>
                        <a:t>Proposed method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69197" marR="169197" marT="84599" marB="8459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 WRPs (Red)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 WRPS(Green)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 WRPS (blue)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69197" marR="169197" marT="84599" marB="8459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298.737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672079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E0F67D-FDA2-41AF-BBFF-000C22791BD8}"/>
              </a:ext>
            </a:extLst>
          </p:cNvPr>
          <p:cNvSpPr txBox="1"/>
          <p:nvPr/>
        </p:nvSpPr>
        <p:spPr>
          <a:xfrm>
            <a:off x="263035" y="6412744"/>
            <a:ext cx="7179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 2 : Depth ranges in conventional M-WRP</a:t>
            </a:r>
          </a:p>
        </p:txBody>
      </p:sp>
    </p:spTree>
    <p:extLst>
      <p:ext uri="{BB962C8B-B14F-4D97-AF65-F5344CB8AC3E}">
        <p14:creationId xmlns:p14="http://schemas.microsoft.com/office/powerpoint/2010/main" val="273530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6FBD2B8-02DA-4966-9E71-A3903270B105}"/>
              </a:ext>
            </a:extLst>
          </p:cNvPr>
          <p:cNvSpPr txBox="1"/>
          <p:nvPr/>
        </p:nvSpPr>
        <p:spPr>
          <a:xfrm>
            <a:off x="225733" y="6169676"/>
            <a:ext cx="2845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Conventional M-WRP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8C993-886F-49DD-AE24-346CCAD980D2}"/>
              </a:ext>
            </a:extLst>
          </p:cNvPr>
          <p:cNvSpPr txBox="1"/>
          <p:nvPr/>
        </p:nvSpPr>
        <p:spPr>
          <a:xfrm>
            <a:off x="3422009" y="5688819"/>
            <a:ext cx="2875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Proposed M-WRP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DE9E52-DE2E-40D1-A395-0036B5448E65}"/>
              </a:ext>
            </a:extLst>
          </p:cNvPr>
          <p:cNvSpPr txBox="1"/>
          <p:nvPr/>
        </p:nvSpPr>
        <p:spPr>
          <a:xfrm>
            <a:off x="316621" y="6215843"/>
            <a:ext cx="5980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5 : Reconstructed image for ‘three object’ using a) conventional M-WRP b) Proposed M-WRP method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ADC317-A871-4669-8423-E6672AFE1549}"/>
              </a:ext>
            </a:extLst>
          </p:cNvPr>
          <p:cNvSpPr txBox="1"/>
          <p:nvPr/>
        </p:nvSpPr>
        <p:spPr>
          <a:xfrm>
            <a:off x="7732750" y="6198151"/>
            <a:ext cx="823201" cy="65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Conventional</a:t>
            </a:r>
            <a:br>
              <a:rPr lang="en-US" sz="1200" dirty="0"/>
            </a:br>
            <a:r>
              <a:rPr lang="en-US" sz="1200" dirty="0"/>
              <a:t>MWRP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CAB27E-3FF7-4E51-A143-BF2D36B089B0}"/>
              </a:ext>
            </a:extLst>
          </p:cNvPr>
          <p:cNvSpPr txBox="1"/>
          <p:nvPr/>
        </p:nvSpPr>
        <p:spPr>
          <a:xfrm>
            <a:off x="11330785" y="6198152"/>
            <a:ext cx="635482" cy="83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Proposed</a:t>
            </a:r>
            <a:br>
              <a:rPr lang="en-US" sz="1200" dirty="0"/>
            </a:br>
            <a:r>
              <a:rPr lang="en-US" sz="1200" dirty="0"/>
              <a:t>method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C82A56-2187-41AE-A78B-997B3525A42F}"/>
              </a:ext>
            </a:extLst>
          </p:cNvPr>
          <p:cNvSpPr txBox="1"/>
          <p:nvPr/>
        </p:nvSpPr>
        <p:spPr>
          <a:xfrm>
            <a:off x="6487486" y="6640858"/>
            <a:ext cx="5872597" cy="310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 2 : Depth ranges in conventional M-WRP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567E20-84AD-44D1-94D8-A6FA734D94DE}"/>
              </a:ext>
            </a:extLst>
          </p:cNvPr>
          <p:cNvGrpSpPr/>
          <p:nvPr/>
        </p:nvGrpSpPr>
        <p:grpSpPr>
          <a:xfrm>
            <a:off x="225733" y="411325"/>
            <a:ext cx="11740534" cy="4344247"/>
            <a:chOff x="225733" y="411325"/>
            <a:chExt cx="11740534" cy="434424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23F624D-81FC-4496-A6F0-52877F3EC2DD}"/>
                </a:ext>
              </a:extLst>
            </p:cNvPr>
            <p:cNvSpPr txBox="1"/>
            <p:nvPr/>
          </p:nvSpPr>
          <p:spPr>
            <a:xfrm>
              <a:off x="225733" y="4351352"/>
              <a:ext cx="1912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0628F56-63F8-4C31-81EB-9C9D16620996}"/>
                </a:ext>
              </a:extLst>
            </p:cNvPr>
            <p:cNvSpPr txBox="1"/>
            <p:nvPr/>
          </p:nvSpPr>
          <p:spPr>
            <a:xfrm>
              <a:off x="9129938" y="4367329"/>
              <a:ext cx="2774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e)</a:t>
              </a:r>
            </a:p>
          </p:txBody>
        </p:sp>
        <p:pic>
          <p:nvPicPr>
            <p:cNvPr id="24" name="Picture 23" descr="Someone in a dark room&#10;&#10;Description automatically generated">
              <a:extLst>
                <a:ext uri="{FF2B5EF4-FFF2-40B4-BE49-F238E27FC236}">
                  <a16:creationId xmlns:a16="http://schemas.microsoft.com/office/drawing/2014/main" id="{63DA8D19-6A70-42F1-9FE1-54A9A68D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9463" y="411325"/>
              <a:ext cx="2810245" cy="127651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EC16040-9339-4297-9C4F-CD5D591B5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694" y="1735617"/>
              <a:ext cx="2816573" cy="1279386"/>
            </a:xfrm>
            <a:prstGeom prst="rect">
              <a:avLst/>
            </a:prstGeom>
          </p:spPr>
        </p:pic>
        <p:pic>
          <p:nvPicPr>
            <p:cNvPr id="26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AAEFC24D-99EE-426B-A5DD-11C73B772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0377" y="3062389"/>
              <a:ext cx="2808856" cy="12758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554BF9-730E-4BFE-9DA5-A418878B5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143" y="3061363"/>
              <a:ext cx="2810244" cy="1276511"/>
            </a:xfrm>
            <a:prstGeom prst="rect">
              <a:avLst/>
            </a:prstGeom>
          </p:spPr>
        </p:pic>
        <p:pic>
          <p:nvPicPr>
            <p:cNvPr id="19" name="Picture 18" descr="A close up of a logo&#10;&#10;Description automatically generated">
              <a:extLst>
                <a:ext uri="{FF2B5EF4-FFF2-40B4-BE49-F238E27FC236}">
                  <a16:creationId xmlns:a16="http://schemas.microsoft.com/office/drawing/2014/main" id="{2EE7ACDA-5CC8-4D8B-8C16-8FBF1C341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1753" y="1743823"/>
              <a:ext cx="2810245" cy="1276512"/>
            </a:xfrm>
            <a:prstGeom prst="rect">
              <a:avLst/>
            </a:prstGeom>
          </p:spPr>
        </p:pic>
        <p:pic>
          <p:nvPicPr>
            <p:cNvPr id="21" name="Picture 20" descr="A picture containing indoor, sitting&#10;&#10;Description automatically generated">
              <a:extLst>
                <a:ext uri="{FF2B5EF4-FFF2-40B4-BE49-F238E27FC236}">
                  <a16:creationId xmlns:a16="http://schemas.microsoft.com/office/drawing/2014/main" id="{C3C3B375-5025-4C38-9292-28499BA67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1753" y="424843"/>
              <a:ext cx="2810245" cy="127651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F9402B9-3A9A-4EE3-9D55-1D25B46F3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722" y="427091"/>
              <a:ext cx="1912709" cy="1941058"/>
            </a:xfrm>
            <a:prstGeom prst="rect">
              <a:avLst/>
            </a:prstGeom>
          </p:spPr>
        </p:pic>
        <p:pic>
          <p:nvPicPr>
            <p:cNvPr id="29" name="Picture 28" descr="A close up of a green plant&#10;&#10;Description automatically generated">
              <a:extLst>
                <a:ext uri="{FF2B5EF4-FFF2-40B4-BE49-F238E27FC236}">
                  <a16:creationId xmlns:a16="http://schemas.microsoft.com/office/drawing/2014/main" id="{D08EF8CB-AB09-4DED-9DEA-BC0107FAF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36548" y="2411385"/>
              <a:ext cx="1941058" cy="1912710"/>
            </a:xfrm>
            <a:prstGeom prst="rect">
              <a:avLst/>
            </a:prstGeom>
          </p:spPr>
        </p:pic>
        <p:pic>
          <p:nvPicPr>
            <p:cNvPr id="31" name="Picture 30" descr="A blurry image of a fish&#10;&#10;Description automatically generated">
              <a:extLst>
                <a:ext uri="{FF2B5EF4-FFF2-40B4-BE49-F238E27FC236}">
                  <a16:creationId xmlns:a16="http://schemas.microsoft.com/office/drawing/2014/main" id="{1D785C08-4EAA-4B50-A19B-A88AFB284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753" y="427092"/>
              <a:ext cx="1912711" cy="1941059"/>
            </a:xfrm>
            <a:prstGeom prst="rect">
              <a:avLst/>
            </a:prstGeom>
          </p:spPr>
        </p:pic>
        <p:pic>
          <p:nvPicPr>
            <p:cNvPr id="32" name="Picture 31" descr="A picture containing green, indoor, animal&#10;&#10;Description automatically generated">
              <a:extLst>
                <a:ext uri="{FF2B5EF4-FFF2-40B4-BE49-F238E27FC236}">
                  <a16:creationId xmlns:a16="http://schemas.microsoft.com/office/drawing/2014/main" id="{5D87D951-3094-4D48-B69B-03AB3DBF8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753" y="2397210"/>
              <a:ext cx="1912711" cy="1941059"/>
            </a:xfrm>
            <a:prstGeom prst="rect">
              <a:avLst/>
            </a:prstGeom>
          </p:spPr>
        </p:pic>
        <p:pic>
          <p:nvPicPr>
            <p:cNvPr id="33" name="Picture 32" descr="A picture containing person, grass, necktie, green&#10;&#10;Description automatically generated">
              <a:extLst>
                <a:ext uri="{FF2B5EF4-FFF2-40B4-BE49-F238E27FC236}">
                  <a16:creationId xmlns:a16="http://schemas.microsoft.com/office/drawing/2014/main" id="{B7602548-26F5-49E2-A6A3-DA04F54D6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0574" y="427091"/>
              <a:ext cx="1912711" cy="194105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3AF6E37-F6EF-41C3-B9DD-D55B4607D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0574" y="2397210"/>
              <a:ext cx="1912711" cy="1941059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03290F-AC2D-4210-B3CF-F4A1D68FF4BD}"/>
                </a:ext>
              </a:extLst>
            </p:cNvPr>
            <p:cNvSpPr txBox="1"/>
            <p:nvPr/>
          </p:nvSpPr>
          <p:spPr>
            <a:xfrm>
              <a:off x="2200753" y="4386240"/>
              <a:ext cx="1912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b)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C98051-73D0-487C-A4F9-2D2F8D5B4279}"/>
                </a:ext>
              </a:extLst>
            </p:cNvPr>
            <p:cNvSpPr txBox="1"/>
            <p:nvPr/>
          </p:nvSpPr>
          <p:spPr>
            <a:xfrm>
              <a:off x="4150575" y="4367329"/>
              <a:ext cx="1912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03DFFC8-6538-4B5C-A029-397DB884E295}"/>
                </a:ext>
              </a:extLst>
            </p:cNvPr>
            <p:cNvSpPr txBox="1"/>
            <p:nvPr/>
          </p:nvSpPr>
          <p:spPr>
            <a:xfrm>
              <a:off x="6297568" y="4351716"/>
              <a:ext cx="2774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d)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3202A5E-EFBE-486B-A5F7-166EA8A79A75}"/>
                </a:ext>
              </a:extLst>
            </p:cNvPr>
            <p:cNvSpPr/>
            <p:nvPr/>
          </p:nvSpPr>
          <p:spPr>
            <a:xfrm>
              <a:off x="4752180" y="984959"/>
              <a:ext cx="870857" cy="914400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5B3494A-2D8E-49C4-B090-99F4011EF89B}"/>
                </a:ext>
              </a:extLst>
            </p:cNvPr>
            <p:cNvSpPr/>
            <p:nvPr/>
          </p:nvSpPr>
          <p:spPr>
            <a:xfrm>
              <a:off x="2802147" y="983106"/>
              <a:ext cx="870857" cy="914400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4748829-F49D-4019-B25D-35D057D3025C}"/>
                </a:ext>
              </a:extLst>
            </p:cNvPr>
            <p:cNvSpPr/>
            <p:nvPr/>
          </p:nvSpPr>
          <p:spPr>
            <a:xfrm>
              <a:off x="3345019" y="3283131"/>
              <a:ext cx="462014" cy="545291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DB6DC72-7D2C-4034-8160-FB10DEF76C09}"/>
                </a:ext>
              </a:extLst>
            </p:cNvPr>
            <p:cNvSpPr/>
            <p:nvPr/>
          </p:nvSpPr>
          <p:spPr>
            <a:xfrm>
              <a:off x="5261393" y="3276040"/>
              <a:ext cx="462014" cy="545291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2F8183-AB73-4EDD-ACEE-030F4B6C19D9}"/>
                </a:ext>
              </a:extLst>
            </p:cNvPr>
            <p:cNvSpPr/>
            <p:nvPr/>
          </p:nvSpPr>
          <p:spPr>
            <a:xfrm>
              <a:off x="6487486" y="645132"/>
              <a:ext cx="775063" cy="877338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C337155-9098-4077-8865-FF086662C06E}"/>
                </a:ext>
              </a:extLst>
            </p:cNvPr>
            <p:cNvSpPr/>
            <p:nvPr/>
          </p:nvSpPr>
          <p:spPr>
            <a:xfrm>
              <a:off x="9386544" y="624429"/>
              <a:ext cx="775063" cy="877338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181A566-CB02-4EEC-9DF3-470A8D425565}"/>
                </a:ext>
              </a:extLst>
            </p:cNvPr>
            <p:cNvSpPr/>
            <p:nvPr/>
          </p:nvSpPr>
          <p:spPr>
            <a:xfrm>
              <a:off x="8144350" y="3506275"/>
              <a:ext cx="790644" cy="759689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5F12BEB-F6D9-4190-ACFC-650F5693CB1A}"/>
                </a:ext>
              </a:extLst>
            </p:cNvPr>
            <p:cNvSpPr/>
            <p:nvPr/>
          </p:nvSpPr>
          <p:spPr>
            <a:xfrm>
              <a:off x="11039950" y="3521888"/>
              <a:ext cx="790644" cy="759689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BC8B91B-C03D-4F86-9172-1691BDD8424E}"/>
                </a:ext>
              </a:extLst>
            </p:cNvPr>
            <p:cNvSpPr/>
            <p:nvPr/>
          </p:nvSpPr>
          <p:spPr>
            <a:xfrm>
              <a:off x="7218744" y="1959429"/>
              <a:ext cx="1028011" cy="923050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89E3397-71DF-4F3D-97A3-1D5260387D9C}"/>
                </a:ext>
              </a:extLst>
            </p:cNvPr>
            <p:cNvSpPr/>
            <p:nvPr/>
          </p:nvSpPr>
          <p:spPr>
            <a:xfrm>
              <a:off x="10152897" y="1957056"/>
              <a:ext cx="1028011" cy="923050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3377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2842</TotalTime>
  <Words>1459</Words>
  <Application>Microsoft Office PowerPoint</Application>
  <PresentationFormat>Widescreen</PresentationFormat>
  <Paragraphs>353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Equation</vt:lpstr>
      <vt:lpstr>Faster Hologram Generation and reconstructed image quality enhancement using Distributed Wavefront Recording Planes</vt:lpstr>
      <vt:lpstr>Table of contents</vt:lpstr>
      <vt:lpstr>Wavefront recording plane (WRP)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Faster Hologram Generation and reconstructed image quality enhancement using Distributed Wavefront Recording Planes</dc:title>
  <dc:creator>Islam Md Sifatul</dc:creator>
  <cp:lastModifiedBy>Islam Md Sifatul</cp:lastModifiedBy>
  <cp:revision>86</cp:revision>
  <dcterms:created xsi:type="dcterms:W3CDTF">2019-08-08T04:22:43Z</dcterms:created>
  <dcterms:modified xsi:type="dcterms:W3CDTF">2019-08-14T03:55:41Z</dcterms:modified>
</cp:coreProperties>
</file>